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59" r:id="rId3"/>
    <p:sldId id="319" r:id="rId4"/>
    <p:sldId id="320" r:id="rId5"/>
    <p:sldId id="321" r:id="rId6"/>
    <p:sldId id="322" r:id="rId7"/>
    <p:sldId id="323" r:id="rId8"/>
    <p:sldId id="260" r:id="rId9"/>
    <p:sldId id="324" r:id="rId10"/>
    <p:sldId id="325" r:id="rId11"/>
    <p:sldId id="326" r:id="rId12"/>
    <p:sldId id="327" r:id="rId13"/>
    <p:sldId id="328" r:id="rId14"/>
    <p:sldId id="329" r:id="rId15"/>
    <p:sldId id="333" r:id="rId16"/>
    <p:sldId id="330" r:id="rId17"/>
    <p:sldId id="332" r:id="rId18"/>
    <p:sldId id="331" r:id="rId19"/>
    <p:sldId id="310" r:id="rId20"/>
    <p:sldId id="335" r:id="rId21"/>
  </p:sldIdLst>
  <p:sldSz cx="12192000" cy="6858000"/>
  <p:notesSz cx="6858000" cy="9144000"/>
  <p:embeddedFontLst>
    <p:embeddedFont>
      <p:font typeface="Elephant" pitchFamily="18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Verdana" pitchFamily="34" charset="0"/>
      <p:regular r:id="rId31"/>
      <p:bold r:id="rId32"/>
      <p:italic r:id="rId33"/>
      <p:boldItalic r:id="rId3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25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dirty="0"/>
            <a:t>Hrvatska i Slovenija gospodarski su zaostajale za austrijskim dijelom </a:t>
          </a:r>
          <a:r>
            <a:rPr lang="hr-HR" sz="3600" dirty="0" err="1" smtClean="0"/>
            <a:t>Austro</a:t>
          </a:r>
          <a:r>
            <a:rPr lang="hr-HR" sz="3600" dirty="0" smtClean="0"/>
            <a:t>-Ugarske </a:t>
          </a:r>
          <a:r>
            <a:rPr lang="hr-HR" sz="3600" dirty="0"/>
            <a:t>Monarhije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>
              <a:solidFill>
                <a:schemeClr val="tx1"/>
              </a:solidFill>
              <a:effectLst/>
            </a:rPr>
            <a:t>U novoj državi, </a:t>
          </a:r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Hrvatska i Slovenija </a:t>
          </a:r>
          <a:r>
            <a:rPr lang="hr-HR" sz="3600" dirty="0"/>
            <a:t>gospodarski su bili </a:t>
          </a:r>
          <a:r>
            <a:rPr lang="hr-HR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najrazvijeniji dijelovi Kraljevine Jugoslavije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dirty="0"/>
            <a:t>Tržište se smanjilo za hrvatske i slovenske tvrtke ulaskom u novu državnu zajednicu (s 50 milijuna stanovnika na 12 </a:t>
          </a:r>
          <a:r>
            <a:rPr lang="hr-HR" sz="3600" dirty="0" smtClean="0"/>
            <a:t>milijuna)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pl-PL" sz="3600" b="0" i="0" dirty="0"/>
            <a:t>Zagreb je izgubio </a:t>
          </a:r>
          <a:r>
            <a:rPr lang="hr-HR" sz="3600" b="0" i="0" dirty="0"/>
            <a:t>administrativno i političko značenje – p</a:t>
          </a:r>
          <a:r>
            <a:rPr lang="pl-PL" sz="3600" b="0" i="0" dirty="0"/>
            <a:t>olitička i vojna moć koncentrirana u Beogradu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Razvoj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Rijeke</a:t>
          </a:r>
          <a:r>
            <a:rPr lang="hr-HR" sz="3600" b="1" i="0" dirty="0"/>
            <a:t> </a:t>
          </a:r>
          <a:r>
            <a:rPr lang="hr-HR" sz="3600" b="0" i="0" dirty="0"/>
            <a:t>znatno je usporen zbog rubnog položaja u sklopu Italije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pl-PL" sz="3600" b="0" i="0" dirty="0"/>
            <a:t>U obalnim krajevima nastavio se </a:t>
          </a:r>
          <a:r>
            <a:rPr lang="pl-PL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razvoj turizma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pl-PL" sz="4000" b="0" i="0" dirty="0">
              <a:solidFill>
                <a:schemeClr val="tx1"/>
              </a:solidFill>
              <a:effectLst/>
            </a:rPr>
            <a:t>Srbija i Crna Gora gospodarski su 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zaostajale za sjeverozapadom zemlje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Vlast je pokušavala smanjiti neujednačenost razvoja favoriziranjem slabo razvijenih područja manjim porezima i olakšicama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Investicijska politika države bila je izrazito neravnomjerna –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najveći dio ulaganja otpadao je na Srbiju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Mnoge privilegije za stanovnike srpskih područja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U sjeverozapadnim dijelovima zemlje takva gospodarska politika bila je nepravedna</a:t>
          </a:r>
          <a:endParaRPr lang="en-US" sz="28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Posljedica takve gospodarske politike –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prenošenje težišta gospodarske snage države sa zapada na istok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Uvođenje zajedničke valute – dinar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LinFactNeighborX="-4106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/>
            <a:t>Prometna nepovezanost otežavala je gospodarski razvoj države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/>
            <a:t>Split je prerastao u </a:t>
          </a:r>
          <a:r>
            <a:rPr lang="hr-HR" sz="3600" b="1" i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najvažniju hrvatsku luku </a:t>
          </a:r>
          <a:r>
            <a:rPr lang="hr-HR" sz="3600" b="0" i="0"/>
            <a:t>izgradnjom pruge do Zagreba 1925. godine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/>
            <a:t>U prvih deset godina u Hrvatskoj (bez Dalmacije) izgrađeno je 13 kilometara novih cesta, a u Srbiji 499 kilometara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6E92C7F9-1595-47DA-B89D-32DC33F918E8}" type="presOf" srcId="{B5393674-2EE8-466B-B265-0B06E44EC8E0}" destId="{DE89E488-5F2A-4168-9062-D9101A2C0E29}" srcOrd="0" destOrd="0" presId="urn:microsoft.com/office/officeart/2008/layout/LinedList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930A09B0-620C-47A6-863C-896AB66520D7}" type="presOf" srcId="{EFB2D3E8-79CE-4785-9C48-2C18EFC432FE}" destId="{8D63CE12-6520-4EAA-93CB-795D66441780}" srcOrd="0" destOrd="0" presId="urn:microsoft.com/office/officeart/2008/layout/LinedList"/>
    <dgm:cxn modelId="{62AC0A9B-95EC-4BF0-A556-92475F9D69E6}" type="presOf" srcId="{D6016AB9-CFB1-4739-B1D9-D62E4B6DC579}" destId="{AD454359-546C-4651-9E47-CC31C4E8CAEA}" srcOrd="0" destOrd="0" presId="urn:microsoft.com/office/officeart/2008/layout/LinedList"/>
    <dgm:cxn modelId="{CB7A854A-67BB-4D3A-98B4-D52F1247EAFA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3EA873EB-8088-4075-BF78-63F0F405E6BB}" type="presParOf" srcId="{AD454359-546C-4651-9E47-CC31C4E8CAEA}" destId="{A1D25C9F-6F23-4097-9E17-B825B73D8A7A}" srcOrd="0" destOrd="0" presId="urn:microsoft.com/office/officeart/2008/layout/LinedList"/>
    <dgm:cxn modelId="{CA22032F-69E4-49B1-8FCF-1D0540F6F9A1}" type="presParOf" srcId="{AD454359-546C-4651-9E47-CC31C4E8CAEA}" destId="{935AD586-36F1-40A9-8D16-491CD95873E0}" srcOrd="1" destOrd="0" presId="urn:microsoft.com/office/officeart/2008/layout/LinedList"/>
    <dgm:cxn modelId="{7ECDF83D-F226-4797-90D5-5B32093B7E41}" type="presParOf" srcId="{935AD586-36F1-40A9-8D16-491CD95873E0}" destId="{DE89E488-5F2A-4168-9062-D9101A2C0E29}" srcOrd="0" destOrd="0" presId="urn:microsoft.com/office/officeart/2008/layout/LinedList"/>
    <dgm:cxn modelId="{0B52D405-0055-4D5D-8852-1C732C3036E2}" type="presParOf" srcId="{935AD586-36F1-40A9-8D16-491CD95873E0}" destId="{7B6DFAC5-E084-47E4-B71E-D1CC59E7D61A}" srcOrd="1" destOrd="0" presId="urn:microsoft.com/office/officeart/2008/layout/LinedList"/>
    <dgm:cxn modelId="{630431DE-2B7D-44D0-BC2D-AD1D1809B6ED}" type="presParOf" srcId="{AD454359-546C-4651-9E47-CC31C4E8CAEA}" destId="{7317DC83-5D0F-4AF5-8294-174F8E848FB5}" srcOrd="2" destOrd="0" presId="urn:microsoft.com/office/officeart/2008/layout/LinedList"/>
    <dgm:cxn modelId="{ECA2BA0B-4CCB-4727-A4B9-DC013A117524}" type="presParOf" srcId="{AD454359-546C-4651-9E47-CC31C4E8CAEA}" destId="{7C4AEE0C-6A93-4057-AD30-E5E79F0491C2}" srcOrd="3" destOrd="0" presId="urn:microsoft.com/office/officeart/2008/layout/LinedList"/>
    <dgm:cxn modelId="{3F33DD9D-2929-47E9-BFD5-824450A3B818}" type="presParOf" srcId="{7C4AEE0C-6A93-4057-AD30-E5E79F0491C2}" destId="{2BE1585D-7D44-406F-AE65-67446F562EB6}" srcOrd="0" destOrd="0" presId="urn:microsoft.com/office/officeart/2008/layout/LinedList"/>
    <dgm:cxn modelId="{B978208B-9081-4A8B-B3AF-7B3E0480FBA6}" type="presParOf" srcId="{7C4AEE0C-6A93-4057-AD30-E5E79F0491C2}" destId="{F131A3F8-075F-49F5-8EFE-BEC86E45369B}" srcOrd="1" destOrd="0" presId="urn:microsoft.com/office/officeart/2008/layout/LinedList"/>
    <dgm:cxn modelId="{5FB66863-9295-4221-A190-63092A40C85F}" type="presParOf" srcId="{AD454359-546C-4651-9E47-CC31C4E8CAEA}" destId="{98F156EA-2CE7-4F60-899F-EF1013A0AFB5}" srcOrd="4" destOrd="0" presId="urn:microsoft.com/office/officeart/2008/layout/LinedList"/>
    <dgm:cxn modelId="{6C411C92-6084-4C83-B3F8-C174B5DE49F6}" type="presParOf" srcId="{AD454359-546C-4651-9E47-CC31C4E8CAEA}" destId="{FD69A2C5-7CD2-4670-8129-2AA48B42C592}" srcOrd="5" destOrd="0" presId="urn:microsoft.com/office/officeart/2008/layout/LinedList"/>
    <dgm:cxn modelId="{7C8BD8E6-FED8-458D-BF47-E78FEAD2A26F}" type="presParOf" srcId="{FD69A2C5-7CD2-4670-8129-2AA48B42C592}" destId="{8D63CE12-6520-4EAA-93CB-795D66441780}" srcOrd="0" destOrd="0" presId="urn:microsoft.com/office/officeart/2008/layout/LinedList"/>
    <dgm:cxn modelId="{D6D794AA-3DDF-4626-AA15-AD7680097C56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Većina stanovništva bavila se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poljoprivredom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pl-PL" sz="3600" b="0" i="0" dirty="0"/>
            <a:t>Najveći je problem bila </a:t>
          </a:r>
          <a:r>
            <a:rPr lang="pl-PL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usitnjenost seoskoga gospodarstva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Razlozi usitnjavanja posjeda: zaduživanje, nasljeđivanje, davanje miraza, dioba posjeda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Posljedica je bila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agrarna prenaseljenost </a:t>
          </a:r>
          <a:r>
            <a:rPr lang="hr-HR" sz="3600" b="0" i="0" dirty="0"/>
            <a:t>–</a:t>
          </a:r>
          <a:r>
            <a:rPr lang="hr-HR" sz="3600" b="1" i="0" dirty="0"/>
            <a:t> </a:t>
          </a:r>
          <a:r>
            <a:rPr lang="hr-HR" sz="3600" b="0" i="0" dirty="0"/>
            <a:t>nerazmjer broja seljaka i obradivih površina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pl-PL" sz="3600" b="0" i="0" dirty="0"/>
            <a:t>Uvođenje </a:t>
          </a:r>
          <a:r>
            <a:rPr lang="pl-PL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agrarne reforme </a:t>
          </a:r>
          <a:r>
            <a:rPr lang="pl-PL" sz="3600" b="0" i="0" dirty="0" smtClean="0"/>
            <a:t>– v</a:t>
          </a:r>
          <a:r>
            <a:rPr lang="hr-HR" sz="3600" b="0" i="0" dirty="0" err="1" smtClean="0"/>
            <a:t>eleposjednicima</a:t>
          </a:r>
          <a:r>
            <a:rPr lang="hr-HR" sz="3600" b="0" i="0" dirty="0" smtClean="0"/>
            <a:t> </a:t>
          </a:r>
          <a:r>
            <a:rPr lang="hr-HR" sz="3600" b="0" i="0" dirty="0"/>
            <a:t>oduzimana zemlja te podijeljena seljacima koji je nisu imali</a:t>
          </a:r>
          <a:r>
            <a:rPr lang="pl-PL" sz="3600" b="0" i="0" dirty="0"/>
            <a:t> 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0" i="0" dirty="0"/>
            <a:t>Pri dodjeli zemlje uglavnom su bolje prolazili srpski seljaci (naročito tzv. solunaši)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Velike količine jeftinijega američkog žita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uzrokovale su pad cijena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Odrazilo se i na stanje u Kraljevini SHS – sredinom dvadesetih godina XX. stoljeća zahvaćena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agrarnom krizom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pl-PL" sz="3600" b="0" i="0" dirty="0"/>
            <a:t>Kriza u poljoprivredi odrazila se i na druge gospodarske grane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0" i="0" dirty="0"/>
            <a:t>Hrvatska i Slovenija prednjačile su u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industriji, trgovini i bankarstvu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600" b="0" i="0" dirty="0"/>
            <a:t>Posljedica 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industrijalizacije</a:t>
          </a:r>
          <a:r>
            <a:rPr lang="hr-HR" sz="3600" b="1" i="0" dirty="0"/>
            <a:t> </a:t>
          </a:r>
          <a:r>
            <a:rPr lang="hr-HR" sz="3600" b="0" i="0" dirty="0"/>
            <a:t>–</a:t>
          </a:r>
          <a:r>
            <a:rPr lang="hr-HR" sz="3600" b="1" i="0" dirty="0"/>
            <a:t> </a:t>
          </a:r>
          <a:r>
            <a:rPr lang="hr-HR" sz="3600" b="0" i="0" dirty="0"/>
            <a:t>porast broja gradskoga stanovništva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Zagreb</a:t>
          </a:r>
          <a:r>
            <a:rPr lang="hr-HR" sz="3600" b="1" i="0" dirty="0"/>
            <a:t> </a:t>
          </a:r>
          <a:r>
            <a:rPr lang="hr-HR" sz="3600" b="0" i="0" dirty="0"/>
            <a:t>–</a:t>
          </a:r>
          <a:r>
            <a:rPr lang="hr-HR" sz="3600" b="1" i="0" dirty="0"/>
            <a:t> </a:t>
          </a:r>
          <a:r>
            <a:rPr lang="hr-HR" sz="3600" b="0" i="0" dirty="0"/>
            <a:t>industrijski najrazvijeniji grad u državi, najveće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financijsko i trgovačko središte</a:t>
          </a:r>
          <a:endParaRPr lang="en-US" sz="28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Hrvatska i Slovenija gospodarski su zaostajale za austrijskim dijelom </a:t>
          </a:r>
          <a:r>
            <a:rPr lang="hr-HR" sz="3600" kern="1200" dirty="0" err="1" smtClean="0"/>
            <a:t>Austro</a:t>
          </a:r>
          <a:r>
            <a:rPr lang="hr-HR" sz="3600" kern="1200" dirty="0" smtClean="0"/>
            <a:t>-Ugarske </a:t>
          </a:r>
          <a:r>
            <a:rPr lang="hr-HR" sz="3600" kern="1200" dirty="0"/>
            <a:t>Monarhije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>
              <a:solidFill>
                <a:schemeClr val="tx1"/>
              </a:solidFill>
              <a:effectLst/>
            </a:rPr>
            <a:t>U novoj državi, </a:t>
          </a: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Hrvatska i Slovenija </a:t>
          </a:r>
          <a:r>
            <a:rPr lang="hr-HR" sz="3600" kern="1200" dirty="0"/>
            <a:t>gospodarski su bili </a:t>
          </a:r>
          <a:r>
            <a:rPr lang="hr-HR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najrazvijeniji dijelovi Kraljevine Jugoslavije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 dirty="0"/>
            <a:t>Tržište se smanjilo za hrvatske i slovenske tvrtke ulaskom u novu državnu zajednicu (s 50 milijuna stanovnika na 12 </a:t>
          </a:r>
          <a:r>
            <a:rPr lang="hr-HR" sz="3600" kern="1200" dirty="0" smtClean="0"/>
            <a:t>milijuna)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6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64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Zagreb je izgubio </a:t>
          </a:r>
          <a:r>
            <a:rPr lang="hr-HR" sz="3600" b="0" i="0" kern="1200" dirty="0"/>
            <a:t>administrativno i političko značenje – p</a:t>
          </a:r>
          <a:r>
            <a:rPr lang="pl-PL" sz="3600" b="0" i="0" kern="1200" dirty="0"/>
            <a:t>olitička i vojna moć koncentrirana u Beogradu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"/>
        <a:ext cx="11331019" cy="1544603"/>
      </dsp:txXfrm>
    </dsp:sp>
    <dsp:sp modelId="{7317DC83-5D0F-4AF5-8294-174F8E848FB5}">
      <dsp:nvSpPr>
        <dsp:cNvPr id="0" name=""/>
        <dsp:cNvSpPr/>
      </dsp:nvSpPr>
      <dsp:spPr>
        <a:xfrm>
          <a:off x="0" y="154686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46867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Razvoj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Rijeke</a:t>
          </a:r>
          <a:r>
            <a:rPr lang="hr-HR" sz="3600" b="1" i="0" kern="1200" dirty="0"/>
            <a:t> </a:t>
          </a:r>
          <a:r>
            <a:rPr lang="hr-HR" sz="3600" b="0" i="0" kern="1200" dirty="0"/>
            <a:t>znatno je usporen zbog rubnog položaja u sklopu Italije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6867"/>
        <a:ext cx="11331019" cy="1544603"/>
      </dsp:txXfrm>
    </dsp:sp>
    <dsp:sp modelId="{98F156EA-2CE7-4F60-899F-EF1013A0AFB5}">
      <dsp:nvSpPr>
        <dsp:cNvPr id="0" name=""/>
        <dsp:cNvSpPr/>
      </dsp:nvSpPr>
      <dsp:spPr>
        <a:xfrm>
          <a:off x="0" y="309147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091471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U obalnim krajevima nastavio se </a:t>
          </a:r>
          <a:r>
            <a:rPr lang="pl-PL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razvoj turizma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91471"/>
        <a:ext cx="11331019" cy="154460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0" i="0" kern="1200" dirty="0">
              <a:solidFill>
                <a:schemeClr val="tx1"/>
              </a:solidFill>
              <a:effectLst/>
            </a:rPr>
            <a:t>Srbija i Crna Gora gospodarski su 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zaostajale za sjeverozapadom zemlje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Vlast je pokušavala smanjiti neujednačenost razvoja favoriziranjem slabo razvijenih područja manjim porezima i olakšicama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Investicijska politika države bila je izrazito neravnomjerna –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najveći dio ulaganja otpadao je na Srbiju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Mnoge privilegije za stanovnike srpskih područja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U sjeverozapadnim dijelovima zemlje takva gospodarska politika bila je nepravedna</a:t>
          </a:r>
          <a:endParaRPr lang="en-US" sz="28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81633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81633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Posljedica takve gospodarske politike –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prenošenje težišta gospodarske snage države sa zapada na istok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81633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581633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581633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Uvođenje zajedničke valute – dinar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5816339" cy="215766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917228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9172283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/>
            <a:t>Prometna nepovezanost otežavala je gospodarski razvoj države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9172283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9172283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9172283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/>
            <a:t>Split je prerastao u </a:t>
          </a:r>
          <a:r>
            <a:rPr lang="hr-HR" sz="3600" b="1" i="0" kern="12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najvažniju hrvatsku luku </a:t>
          </a:r>
          <a:r>
            <a:rPr lang="hr-HR" sz="3600" b="0" i="0" kern="1200"/>
            <a:t>izgradnjom pruge do Zagreba 1925. godine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9172283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917228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9172283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/>
            <a:t>U prvih deset godina u Hrvatskoj (bez Dalmacije) izgrađeno je 13 kilometara novih cesta, a u Srbiji 499 kilometara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9172283" cy="143703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742180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7421802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Većina stanovništva bavila se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poljoprivredom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7421802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742180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7421802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Najveći je problem bila </a:t>
          </a:r>
          <a:r>
            <a:rPr lang="pl-PL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usitnjenost seoskoga gospodarstva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7421802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742180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7421802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Razlozi usitnjavanja posjeda: zaduživanje, nasljeđivanje, davanje miraza, dioba posjeda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7421802" cy="143703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6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64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Posljedica je bila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agrarna prenaseljenost </a:t>
          </a:r>
          <a:r>
            <a:rPr lang="hr-HR" sz="3600" b="0" i="0" kern="1200" dirty="0"/>
            <a:t>–</a:t>
          </a:r>
          <a:r>
            <a:rPr lang="hr-HR" sz="3600" b="1" i="0" kern="1200" dirty="0"/>
            <a:t> </a:t>
          </a:r>
          <a:r>
            <a:rPr lang="hr-HR" sz="3600" b="0" i="0" kern="1200" dirty="0"/>
            <a:t>nerazmjer broja seljaka i obradivih površina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"/>
        <a:ext cx="11331019" cy="1544603"/>
      </dsp:txXfrm>
    </dsp:sp>
    <dsp:sp modelId="{7317DC83-5D0F-4AF5-8294-174F8E848FB5}">
      <dsp:nvSpPr>
        <dsp:cNvPr id="0" name=""/>
        <dsp:cNvSpPr/>
      </dsp:nvSpPr>
      <dsp:spPr>
        <a:xfrm>
          <a:off x="0" y="154686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46867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Uvođenje </a:t>
          </a:r>
          <a:r>
            <a:rPr lang="pl-PL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agrarne reforme </a:t>
          </a:r>
          <a:r>
            <a:rPr lang="pl-PL" sz="3600" b="0" i="0" kern="1200" dirty="0" smtClean="0"/>
            <a:t>– v</a:t>
          </a:r>
          <a:r>
            <a:rPr lang="hr-HR" sz="3600" b="0" i="0" kern="1200" dirty="0" err="1" smtClean="0"/>
            <a:t>eleposjednicima</a:t>
          </a:r>
          <a:r>
            <a:rPr lang="hr-HR" sz="3600" b="0" i="0" kern="1200" dirty="0" smtClean="0"/>
            <a:t> </a:t>
          </a:r>
          <a:r>
            <a:rPr lang="hr-HR" sz="3600" b="0" i="0" kern="1200" dirty="0"/>
            <a:t>oduzimana zemlja te podijeljena seljacima koji je nisu imali</a:t>
          </a:r>
          <a:r>
            <a:rPr lang="pl-PL" sz="3600" b="0" i="0" kern="1200" dirty="0"/>
            <a:t> 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6867"/>
        <a:ext cx="11331019" cy="1544603"/>
      </dsp:txXfrm>
    </dsp:sp>
    <dsp:sp modelId="{98F156EA-2CE7-4F60-899F-EF1013A0AFB5}">
      <dsp:nvSpPr>
        <dsp:cNvPr id="0" name=""/>
        <dsp:cNvSpPr/>
      </dsp:nvSpPr>
      <dsp:spPr>
        <a:xfrm>
          <a:off x="0" y="309147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091471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Pri dodjeli zemlje uglavnom su bolje prolazili srpski seljaci (naročito tzv. solunaši)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91471"/>
        <a:ext cx="11331019" cy="154460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6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64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Velike količine jeftinijega američkog žita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uzrokovale su pad cijena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"/>
        <a:ext cx="11331019" cy="1544603"/>
      </dsp:txXfrm>
    </dsp:sp>
    <dsp:sp modelId="{7317DC83-5D0F-4AF5-8294-174F8E848FB5}">
      <dsp:nvSpPr>
        <dsp:cNvPr id="0" name=""/>
        <dsp:cNvSpPr/>
      </dsp:nvSpPr>
      <dsp:spPr>
        <a:xfrm>
          <a:off x="0" y="154686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46867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Odrazilo se i na stanje u Kraljevini SHS – sredinom dvadesetih godina XX. stoljeća zahvaćena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agrarnom krizom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6867"/>
        <a:ext cx="11331019" cy="1544603"/>
      </dsp:txXfrm>
    </dsp:sp>
    <dsp:sp modelId="{98F156EA-2CE7-4F60-899F-EF1013A0AFB5}">
      <dsp:nvSpPr>
        <dsp:cNvPr id="0" name=""/>
        <dsp:cNvSpPr/>
      </dsp:nvSpPr>
      <dsp:spPr>
        <a:xfrm>
          <a:off x="0" y="309147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091471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b="0" i="0" kern="1200" dirty="0"/>
            <a:t>Kriza u poljoprivredi odrazila se i na druge gospodarske grane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91471"/>
        <a:ext cx="11331019" cy="1544603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64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64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Hrvatska i Slovenija prednjačile su u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industriji, trgovini i bankarstvu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64"/>
        <a:ext cx="11331019" cy="1544603"/>
      </dsp:txXfrm>
    </dsp:sp>
    <dsp:sp modelId="{7317DC83-5D0F-4AF5-8294-174F8E848FB5}">
      <dsp:nvSpPr>
        <dsp:cNvPr id="0" name=""/>
        <dsp:cNvSpPr/>
      </dsp:nvSpPr>
      <dsp:spPr>
        <a:xfrm>
          <a:off x="0" y="1546867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46867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Posljedica 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industrijalizacije</a:t>
          </a:r>
          <a:r>
            <a:rPr lang="hr-HR" sz="3600" b="1" i="0" kern="1200" dirty="0"/>
            <a:t> </a:t>
          </a:r>
          <a:r>
            <a:rPr lang="hr-HR" sz="3600" b="0" i="0" kern="1200" dirty="0"/>
            <a:t>–</a:t>
          </a:r>
          <a:r>
            <a:rPr lang="hr-HR" sz="3600" b="1" i="0" kern="1200" dirty="0"/>
            <a:t> </a:t>
          </a:r>
          <a:r>
            <a:rPr lang="hr-HR" sz="3600" b="0" i="0" kern="1200" dirty="0"/>
            <a:t>porast broja gradskoga stanovništva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6867"/>
        <a:ext cx="11331019" cy="1544603"/>
      </dsp:txXfrm>
    </dsp:sp>
    <dsp:sp modelId="{98F156EA-2CE7-4F60-899F-EF1013A0AFB5}">
      <dsp:nvSpPr>
        <dsp:cNvPr id="0" name=""/>
        <dsp:cNvSpPr/>
      </dsp:nvSpPr>
      <dsp:spPr>
        <a:xfrm>
          <a:off x="0" y="309147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091471"/>
          <a:ext cx="11331019" cy="1544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Zagreb</a:t>
          </a:r>
          <a:r>
            <a:rPr lang="hr-HR" sz="3600" b="1" i="0" kern="1200" dirty="0"/>
            <a:t> </a:t>
          </a:r>
          <a:r>
            <a:rPr lang="hr-HR" sz="3600" b="0" i="0" kern="1200" dirty="0"/>
            <a:t>–</a:t>
          </a:r>
          <a:r>
            <a:rPr lang="hr-HR" sz="3600" b="1" i="0" kern="1200" dirty="0"/>
            <a:t> </a:t>
          </a:r>
          <a:r>
            <a:rPr lang="hr-HR" sz="3600" b="0" i="0" kern="1200" dirty="0"/>
            <a:t>industrijski najrazvijeniji grad u državi, najveće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financijsko i trgovačko središte</a:t>
          </a:r>
          <a:endParaRPr lang="en-US" sz="28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91471"/>
        <a:ext cx="11331019" cy="1544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13.5.2021.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Gospodarski razvoj Hrvatske u klopu prve Jugoslavije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202488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640502"/>
              </p:ext>
            </p:extLst>
          </p:nvPr>
        </p:nvGraphicFramePr>
        <p:xfrm>
          <a:off x="292232" y="2194137"/>
          <a:ext cx="7421802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Stanje na selu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5A5CD5B-C6DD-40AE-AEF2-412B6908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17" y="2726129"/>
            <a:ext cx="3936251" cy="27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356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29320137"/>
              </p:ext>
            </p:extLst>
          </p:nvPr>
        </p:nvGraphicFramePr>
        <p:xfrm>
          <a:off x="326795" y="2181954"/>
          <a:ext cx="11331019" cy="463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Stanje na selu</a:t>
            </a:r>
          </a:p>
        </p:txBody>
      </p:sp>
    </p:spTree>
    <p:extLst>
      <p:ext uri="{BB962C8B-B14F-4D97-AF65-F5344CB8AC3E}">
        <p14:creationId xmlns:p14="http://schemas.microsoft.com/office/powerpoint/2010/main" xmlns="" val="340164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02770116"/>
              </p:ext>
            </p:extLst>
          </p:nvPr>
        </p:nvGraphicFramePr>
        <p:xfrm>
          <a:off x="326795" y="2181954"/>
          <a:ext cx="11331019" cy="463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Stanje na selu</a:t>
            </a:r>
          </a:p>
        </p:txBody>
      </p:sp>
    </p:spTree>
    <p:extLst>
      <p:ext uri="{BB962C8B-B14F-4D97-AF65-F5344CB8AC3E}">
        <p14:creationId xmlns:p14="http://schemas.microsoft.com/office/powerpoint/2010/main" xmlns="" val="3101318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98C48804-7B85-49DA-B8B3-9BB379F6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85" y="1266801"/>
            <a:ext cx="7658083" cy="546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755BF865-FCA4-4B67-983A-70D2C831FF01}"/>
              </a:ext>
            </a:extLst>
          </p:cNvPr>
          <p:cNvSpPr/>
          <p:nvPr/>
        </p:nvSpPr>
        <p:spPr>
          <a:xfrm>
            <a:off x="8691512" y="3544478"/>
            <a:ext cx="2767687" cy="3080061"/>
          </a:xfrm>
          <a:custGeom>
            <a:avLst/>
            <a:gdLst>
              <a:gd name="connsiteX0" fmla="*/ 2767687 w 2767687"/>
              <a:gd name="connsiteY0" fmla="*/ 172980 h 3080061"/>
              <a:gd name="connsiteX1" fmla="*/ 2594707 w 2767687"/>
              <a:gd name="connsiteY1" fmla="*/ 345960 h 3080061"/>
              <a:gd name="connsiteX2" fmla="*/ 2594707 w 2767687"/>
              <a:gd name="connsiteY2" fmla="*/ 172980 h 3080061"/>
              <a:gd name="connsiteX3" fmla="*/ 2508217 w 2767687"/>
              <a:gd name="connsiteY3" fmla="*/ 259470 h 3080061"/>
              <a:gd name="connsiteX4" fmla="*/ 2421727 w 2767687"/>
              <a:gd name="connsiteY4" fmla="*/ 172980 h 3080061"/>
              <a:gd name="connsiteX5" fmla="*/ 2421726 w 2767687"/>
              <a:gd name="connsiteY5" fmla="*/ 345961 h 3080061"/>
              <a:gd name="connsiteX6" fmla="*/ 1814565 w 2767687"/>
              <a:gd name="connsiteY6" fmla="*/ 345961 h 3080061"/>
              <a:gd name="connsiteX7" fmla="*/ 1274866 w 2767687"/>
              <a:gd name="connsiteY7" fmla="*/ 345961 h 3080061"/>
              <a:gd name="connsiteX8" fmla="*/ 735167 w 2767687"/>
              <a:gd name="connsiteY8" fmla="*/ 345961 h 3080061"/>
              <a:gd name="connsiteX9" fmla="*/ 172980 w 2767687"/>
              <a:gd name="connsiteY9" fmla="*/ 345961 h 3080061"/>
              <a:gd name="connsiteX10" fmla="*/ 0 w 2767687"/>
              <a:gd name="connsiteY10" fmla="*/ 518941 h 3080061"/>
              <a:gd name="connsiteX11" fmla="*/ 0 w 2767687"/>
              <a:gd name="connsiteY11" fmla="*/ 1163739 h 3080061"/>
              <a:gd name="connsiteX12" fmla="*/ 0 w 2767687"/>
              <a:gd name="connsiteY12" fmla="*/ 1736892 h 3080061"/>
              <a:gd name="connsiteX13" fmla="*/ 0 w 2767687"/>
              <a:gd name="connsiteY13" fmla="*/ 2310046 h 3080061"/>
              <a:gd name="connsiteX14" fmla="*/ 0 w 2767687"/>
              <a:gd name="connsiteY14" fmla="*/ 2907081 h 3080061"/>
              <a:gd name="connsiteX15" fmla="*/ 172980 w 2767687"/>
              <a:gd name="connsiteY15" fmla="*/ 3080061 h 3080061"/>
              <a:gd name="connsiteX16" fmla="*/ 345960 w 2767687"/>
              <a:gd name="connsiteY16" fmla="*/ 2907081 h 3080061"/>
              <a:gd name="connsiteX17" fmla="*/ 345961 w 2767687"/>
              <a:gd name="connsiteY17" fmla="*/ 2734100 h 3080061"/>
              <a:gd name="connsiteX18" fmla="*/ 863173 w 2767687"/>
              <a:gd name="connsiteY18" fmla="*/ 2734100 h 3080061"/>
              <a:gd name="connsiteX19" fmla="*/ 1380384 w 2767687"/>
              <a:gd name="connsiteY19" fmla="*/ 2734100 h 3080061"/>
              <a:gd name="connsiteX20" fmla="*/ 1942571 w 2767687"/>
              <a:gd name="connsiteY20" fmla="*/ 2734100 h 3080061"/>
              <a:gd name="connsiteX21" fmla="*/ 2594707 w 2767687"/>
              <a:gd name="connsiteY21" fmla="*/ 2734100 h 3080061"/>
              <a:gd name="connsiteX22" fmla="*/ 2767687 w 2767687"/>
              <a:gd name="connsiteY22" fmla="*/ 2561120 h 3080061"/>
              <a:gd name="connsiteX23" fmla="*/ 2767687 w 2767687"/>
              <a:gd name="connsiteY23" fmla="*/ 1940204 h 3080061"/>
              <a:gd name="connsiteX24" fmla="*/ 2767687 w 2767687"/>
              <a:gd name="connsiteY24" fmla="*/ 1367050 h 3080061"/>
              <a:gd name="connsiteX25" fmla="*/ 2767687 w 2767687"/>
              <a:gd name="connsiteY25" fmla="*/ 746134 h 3080061"/>
              <a:gd name="connsiteX26" fmla="*/ 2767687 w 2767687"/>
              <a:gd name="connsiteY26" fmla="*/ 172980 h 3080061"/>
              <a:gd name="connsiteX27" fmla="*/ 172980 w 2767687"/>
              <a:gd name="connsiteY27" fmla="*/ 691922 h 3080061"/>
              <a:gd name="connsiteX28" fmla="*/ 345960 w 2767687"/>
              <a:gd name="connsiteY28" fmla="*/ 518942 h 3080061"/>
              <a:gd name="connsiteX29" fmla="*/ 259470 w 2767687"/>
              <a:gd name="connsiteY29" fmla="*/ 432452 h 3080061"/>
              <a:gd name="connsiteX30" fmla="*/ 172980 w 2767687"/>
              <a:gd name="connsiteY30" fmla="*/ 518942 h 3080061"/>
              <a:gd name="connsiteX31" fmla="*/ 172980 w 2767687"/>
              <a:gd name="connsiteY31" fmla="*/ 691922 h 3080061"/>
              <a:gd name="connsiteX0" fmla="*/ 172980 w 2767687"/>
              <a:gd name="connsiteY0" fmla="*/ 691922 h 3080061"/>
              <a:gd name="connsiteX1" fmla="*/ 345960 w 2767687"/>
              <a:gd name="connsiteY1" fmla="*/ 518942 h 3080061"/>
              <a:gd name="connsiteX2" fmla="*/ 259470 w 2767687"/>
              <a:gd name="connsiteY2" fmla="*/ 432452 h 3080061"/>
              <a:gd name="connsiteX3" fmla="*/ 172980 w 2767687"/>
              <a:gd name="connsiteY3" fmla="*/ 518942 h 3080061"/>
              <a:gd name="connsiteX4" fmla="*/ 172980 w 2767687"/>
              <a:gd name="connsiteY4" fmla="*/ 691922 h 3080061"/>
              <a:gd name="connsiteX5" fmla="*/ 2594707 w 2767687"/>
              <a:gd name="connsiteY5" fmla="*/ 345961 h 3080061"/>
              <a:gd name="connsiteX6" fmla="*/ 2767687 w 2767687"/>
              <a:gd name="connsiteY6" fmla="*/ 172981 h 3080061"/>
              <a:gd name="connsiteX7" fmla="*/ 2594707 w 2767687"/>
              <a:gd name="connsiteY7" fmla="*/ 1 h 3080061"/>
              <a:gd name="connsiteX8" fmla="*/ 2421727 w 2767687"/>
              <a:gd name="connsiteY8" fmla="*/ 172981 h 3080061"/>
              <a:gd name="connsiteX9" fmla="*/ 2508217 w 2767687"/>
              <a:gd name="connsiteY9" fmla="*/ 259471 h 3080061"/>
              <a:gd name="connsiteX10" fmla="*/ 2594707 w 2767687"/>
              <a:gd name="connsiteY10" fmla="*/ 172981 h 3080061"/>
              <a:gd name="connsiteX11" fmla="*/ 2594707 w 2767687"/>
              <a:gd name="connsiteY11" fmla="*/ 345961 h 3080061"/>
              <a:gd name="connsiteX0" fmla="*/ 0 w 2767687"/>
              <a:gd name="connsiteY0" fmla="*/ 518941 h 3080061"/>
              <a:gd name="connsiteX1" fmla="*/ 172980 w 2767687"/>
              <a:gd name="connsiteY1" fmla="*/ 345961 h 3080061"/>
              <a:gd name="connsiteX2" fmla="*/ 690192 w 2767687"/>
              <a:gd name="connsiteY2" fmla="*/ 345961 h 3080061"/>
              <a:gd name="connsiteX3" fmla="*/ 1274866 w 2767687"/>
              <a:gd name="connsiteY3" fmla="*/ 345961 h 3080061"/>
              <a:gd name="connsiteX4" fmla="*/ 1882027 w 2767687"/>
              <a:gd name="connsiteY4" fmla="*/ 345961 h 3080061"/>
              <a:gd name="connsiteX5" fmla="*/ 2421726 w 2767687"/>
              <a:gd name="connsiteY5" fmla="*/ 345961 h 3080061"/>
              <a:gd name="connsiteX6" fmla="*/ 2421726 w 2767687"/>
              <a:gd name="connsiteY6" fmla="*/ 172980 h 3080061"/>
              <a:gd name="connsiteX7" fmla="*/ 2594706 w 2767687"/>
              <a:gd name="connsiteY7" fmla="*/ 0 h 3080061"/>
              <a:gd name="connsiteX8" fmla="*/ 2767686 w 2767687"/>
              <a:gd name="connsiteY8" fmla="*/ 172980 h 3080061"/>
              <a:gd name="connsiteX9" fmla="*/ 2767687 w 2767687"/>
              <a:gd name="connsiteY9" fmla="*/ 2561120 h 3080061"/>
              <a:gd name="connsiteX10" fmla="*/ 2594707 w 2767687"/>
              <a:gd name="connsiteY10" fmla="*/ 2734100 h 3080061"/>
              <a:gd name="connsiteX11" fmla="*/ 2010033 w 2767687"/>
              <a:gd name="connsiteY11" fmla="*/ 2734100 h 3080061"/>
              <a:gd name="connsiteX12" fmla="*/ 1492821 w 2767687"/>
              <a:gd name="connsiteY12" fmla="*/ 2734100 h 3080061"/>
              <a:gd name="connsiteX13" fmla="*/ 930635 w 2767687"/>
              <a:gd name="connsiteY13" fmla="*/ 2734100 h 3080061"/>
              <a:gd name="connsiteX14" fmla="*/ 345961 w 2767687"/>
              <a:gd name="connsiteY14" fmla="*/ 2734100 h 3080061"/>
              <a:gd name="connsiteX15" fmla="*/ 345961 w 2767687"/>
              <a:gd name="connsiteY15" fmla="*/ 2907081 h 3080061"/>
              <a:gd name="connsiteX16" fmla="*/ 172981 w 2767687"/>
              <a:gd name="connsiteY16" fmla="*/ 3080061 h 3080061"/>
              <a:gd name="connsiteX17" fmla="*/ 1 w 2767687"/>
              <a:gd name="connsiteY17" fmla="*/ 2907081 h 3080061"/>
              <a:gd name="connsiteX18" fmla="*/ 0 w 2767687"/>
              <a:gd name="connsiteY18" fmla="*/ 518941 h 3080061"/>
              <a:gd name="connsiteX19" fmla="*/ 2421726 w 2767687"/>
              <a:gd name="connsiteY19" fmla="*/ 345961 h 3080061"/>
              <a:gd name="connsiteX20" fmla="*/ 2594707 w 2767687"/>
              <a:gd name="connsiteY20" fmla="*/ 345961 h 3080061"/>
              <a:gd name="connsiteX21" fmla="*/ 2767687 w 2767687"/>
              <a:gd name="connsiteY21" fmla="*/ 172981 h 3080061"/>
              <a:gd name="connsiteX22" fmla="*/ 2594707 w 2767687"/>
              <a:gd name="connsiteY22" fmla="*/ 345961 h 3080061"/>
              <a:gd name="connsiteX23" fmla="*/ 2594707 w 2767687"/>
              <a:gd name="connsiteY23" fmla="*/ 172980 h 3080061"/>
              <a:gd name="connsiteX24" fmla="*/ 2508217 w 2767687"/>
              <a:gd name="connsiteY24" fmla="*/ 259470 h 3080061"/>
              <a:gd name="connsiteX25" fmla="*/ 2421727 w 2767687"/>
              <a:gd name="connsiteY25" fmla="*/ 172980 h 3080061"/>
              <a:gd name="connsiteX26" fmla="*/ 172980 w 2767687"/>
              <a:gd name="connsiteY26" fmla="*/ 691922 h 3080061"/>
              <a:gd name="connsiteX27" fmla="*/ 172980 w 2767687"/>
              <a:gd name="connsiteY27" fmla="*/ 518941 h 3080061"/>
              <a:gd name="connsiteX28" fmla="*/ 259470 w 2767687"/>
              <a:gd name="connsiteY28" fmla="*/ 432451 h 3080061"/>
              <a:gd name="connsiteX29" fmla="*/ 345960 w 2767687"/>
              <a:gd name="connsiteY29" fmla="*/ 518941 h 3080061"/>
              <a:gd name="connsiteX30" fmla="*/ 172980 w 2767687"/>
              <a:gd name="connsiteY30" fmla="*/ 691921 h 3080061"/>
              <a:gd name="connsiteX31" fmla="*/ 0 w 2767687"/>
              <a:gd name="connsiteY31" fmla="*/ 518941 h 3080061"/>
              <a:gd name="connsiteX32" fmla="*/ 345961 w 2767687"/>
              <a:gd name="connsiteY32" fmla="*/ 518941 h 3080061"/>
              <a:gd name="connsiteX33" fmla="*/ 345961 w 2767687"/>
              <a:gd name="connsiteY33" fmla="*/ 1072731 h 3080061"/>
              <a:gd name="connsiteX34" fmla="*/ 345961 w 2767687"/>
              <a:gd name="connsiteY34" fmla="*/ 1560066 h 3080061"/>
              <a:gd name="connsiteX35" fmla="*/ 345961 w 2767687"/>
              <a:gd name="connsiteY35" fmla="*/ 2091704 h 3080061"/>
              <a:gd name="connsiteX36" fmla="*/ 345961 w 2767687"/>
              <a:gd name="connsiteY36" fmla="*/ 2734100 h 308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67687" h="3080061" stroke="0" extrusionOk="0">
                <a:moveTo>
                  <a:pt x="2767687" y="172980"/>
                </a:moveTo>
                <a:cubicBezTo>
                  <a:pt x="2761380" y="264476"/>
                  <a:pt x="2691628" y="326304"/>
                  <a:pt x="2594707" y="345960"/>
                </a:cubicBezTo>
                <a:cubicBezTo>
                  <a:pt x="2587692" y="289372"/>
                  <a:pt x="2595207" y="250659"/>
                  <a:pt x="2594707" y="172980"/>
                </a:cubicBezTo>
                <a:cubicBezTo>
                  <a:pt x="2589336" y="214148"/>
                  <a:pt x="2563788" y="261584"/>
                  <a:pt x="2508217" y="259470"/>
                </a:cubicBezTo>
                <a:cubicBezTo>
                  <a:pt x="2456702" y="253571"/>
                  <a:pt x="2418068" y="216154"/>
                  <a:pt x="2421727" y="172980"/>
                </a:cubicBezTo>
                <a:cubicBezTo>
                  <a:pt x="2418721" y="218209"/>
                  <a:pt x="2430345" y="292906"/>
                  <a:pt x="2421726" y="345961"/>
                </a:cubicBezTo>
                <a:cubicBezTo>
                  <a:pt x="2194459" y="366214"/>
                  <a:pt x="2072047" y="333186"/>
                  <a:pt x="1814565" y="345961"/>
                </a:cubicBezTo>
                <a:cubicBezTo>
                  <a:pt x="1557083" y="358736"/>
                  <a:pt x="1524850" y="363202"/>
                  <a:pt x="1274866" y="345961"/>
                </a:cubicBezTo>
                <a:cubicBezTo>
                  <a:pt x="1024882" y="328720"/>
                  <a:pt x="849238" y="331123"/>
                  <a:pt x="735167" y="345961"/>
                </a:cubicBezTo>
                <a:cubicBezTo>
                  <a:pt x="621096" y="360799"/>
                  <a:pt x="318799" y="328910"/>
                  <a:pt x="172980" y="345961"/>
                </a:cubicBezTo>
                <a:cubicBezTo>
                  <a:pt x="76595" y="352580"/>
                  <a:pt x="4060" y="425595"/>
                  <a:pt x="0" y="518941"/>
                </a:cubicBezTo>
                <a:cubicBezTo>
                  <a:pt x="5378" y="687229"/>
                  <a:pt x="8736" y="988820"/>
                  <a:pt x="0" y="1163739"/>
                </a:cubicBezTo>
                <a:cubicBezTo>
                  <a:pt x="-8736" y="1338658"/>
                  <a:pt x="-17304" y="1499972"/>
                  <a:pt x="0" y="1736892"/>
                </a:cubicBezTo>
                <a:cubicBezTo>
                  <a:pt x="17304" y="1973812"/>
                  <a:pt x="17359" y="2174403"/>
                  <a:pt x="0" y="2310046"/>
                </a:cubicBezTo>
                <a:cubicBezTo>
                  <a:pt x="-17359" y="2445689"/>
                  <a:pt x="-9147" y="2708703"/>
                  <a:pt x="0" y="2907081"/>
                </a:cubicBezTo>
                <a:cubicBezTo>
                  <a:pt x="-4621" y="2996091"/>
                  <a:pt x="64681" y="3078812"/>
                  <a:pt x="172980" y="3080061"/>
                </a:cubicBezTo>
                <a:cubicBezTo>
                  <a:pt x="281543" y="3087440"/>
                  <a:pt x="354034" y="2998566"/>
                  <a:pt x="345960" y="2907081"/>
                </a:cubicBezTo>
                <a:cubicBezTo>
                  <a:pt x="355285" y="2847937"/>
                  <a:pt x="333347" y="2786040"/>
                  <a:pt x="345961" y="2734100"/>
                </a:cubicBezTo>
                <a:cubicBezTo>
                  <a:pt x="599857" y="2736368"/>
                  <a:pt x="664957" y="2722553"/>
                  <a:pt x="863173" y="2734100"/>
                </a:cubicBezTo>
                <a:cubicBezTo>
                  <a:pt x="1061389" y="2745647"/>
                  <a:pt x="1194376" y="2733368"/>
                  <a:pt x="1380384" y="2734100"/>
                </a:cubicBezTo>
                <a:cubicBezTo>
                  <a:pt x="1566392" y="2734832"/>
                  <a:pt x="1705004" y="2744413"/>
                  <a:pt x="1942571" y="2734100"/>
                </a:cubicBezTo>
                <a:cubicBezTo>
                  <a:pt x="2180138" y="2723787"/>
                  <a:pt x="2277587" y="2765975"/>
                  <a:pt x="2594707" y="2734100"/>
                </a:cubicBezTo>
                <a:cubicBezTo>
                  <a:pt x="2676983" y="2734984"/>
                  <a:pt x="2776058" y="2647992"/>
                  <a:pt x="2767687" y="2561120"/>
                </a:cubicBezTo>
                <a:cubicBezTo>
                  <a:pt x="2738458" y="2283391"/>
                  <a:pt x="2756693" y="2071673"/>
                  <a:pt x="2767687" y="1940204"/>
                </a:cubicBezTo>
                <a:cubicBezTo>
                  <a:pt x="2778681" y="1808735"/>
                  <a:pt x="2775613" y="1637741"/>
                  <a:pt x="2767687" y="1367050"/>
                </a:cubicBezTo>
                <a:cubicBezTo>
                  <a:pt x="2759761" y="1096359"/>
                  <a:pt x="2794867" y="911422"/>
                  <a:pt x="2767687" y="746134"/>
                </a:cubicBezTo>
                <a:cubicBezTo>
                  <a:pt x="2740507" y="580846"/>
                  <a:pt x="2755396" y="386748"/>
                  <a:pt x="2767687" y="172980"/>
                </a:cubicBezTo>
                <a:close/>
                <a:moveTo>
                  <a:pt x="172980" y="691922"/>
                </a:moveTo>
                <a:cubicBezTo>
                  <a:pt x="267170" y="707446"/>
                  <a:pt x="335442" y="608143"/>
                  <a:pt x="345960" y="518942"/>
                </a:cubicBezTo>
                <a:cubicBezTo>
                  <a:pt x="348502" y="467484"/>
                  <a:pt x="305326" y="428113"/>
                  <a:pt x="259470" y="432452"/>
                </a:cubicBezTo>
                <a:cubicBezTo>
                  <a:pt x="208997" y="430012"/>
                  <a:pt x="176655" y="469931"/>
                  <a:pt x="172980" y="518942"/>
                </a:cubicBezTo>
                <a:cubicBezTo>
                  <a:pt x="180470" y="598021"/>
                  <a:pt x="169150" y="608669"/>
                  <a:pt x="172980" y="691922"/>
                </a:cubicBezTo>
                <a:close/>
              </a:path>
              <a:path w="2767687" h="3080061" fill="darkenLess" stroke="0" extrusionOk="0">
                <a:moveTo>
                  <a:pt x="172980" y="691922"/>
                </a:moveTo>
                <a:cubicBezTo>
                  <a:pt x="256032" y="686740"/>
                  <a:pt x="352097" y="600937"/>
                  <a:pt x="345960" y="518942"/>
                </a:cubicBezTo>
                <a:cubicBezTo>
                  <a:pt x="345916" y="473655"/>
                  <a:pt x="299987" y="436402"/>
                  <a:pt x="259470" y="432452"/>
                </a:cubicBezTo>
                <a:cubicBezTo>
                  <a:pt x="204182" y="436468"/>
                  <a:pt x="175428" y="466637"/>
                  <a:pt x="172980" y="518942"/>
                </a:cubicBezTo>
                <a:cubicBezTo>
                  <a:pt x="173581" y="566349"/>
                  <a:pt x="167501" y="621251"/>
                  <a:pt x="172980" y="691922"/>
                </a:cubicBezTo>
                <a:close/>
                <a:moveTo>
                  <a:pt x="2594707" y="345961"/>
                </a:moveTo>
                <a:cubicBezTo>
                  <a:pt x="2694525" y="359171"/>
                  <a:pt x="2771842" y="266837"/>
                  <a:pt x="2767687" y="172981"/>
                </a:cubicBezTo>
                <a:cubicBezTo>
                  <a:pt x="2789315" y="73265"/>
                  <a:pt x="2689151" y="-2657"/>
                  <a:pt x="2594707" y="1"/>
                </a:cubicBezTo>
                <a:cubicBezTo>
                  <a:pt x="2500879" y="-1954"/>
                  <a:pt x="2433844" y="65175"/>
                  <a:pt x="2421727" y="172981"/>
                </a:cubicBezTo>
                <a:cubicBezTo>
                  <a:pt x="2420896" y="222904"/>
                  <a:pt x="2461387" y="253195"/>
                  <a:pt x="2508217" y="259471"/>
                </a:cubicBezTo>
                <a:cubicBezTo>
                  <a:pt x="2549464" y="261524"/>
                  <a:pt x="2591943" y="218748"/>
                  <a:pt x="2594707" y="172981"/>
                </a:cubicBezTo>
                <a:cubicBezTo>
                  <a:pt x="2602487" y="218124"/>
                  <a:pt x="2594760" y="301613"/>
                  <a:pt x="2594707" y="345961"/>
                </a:cubicBezTo>
                <a:close/>
              </a:path>
              <a:path w="2767687" h="3080061" fill="none" extrusionOk="0">
                <a:moveTo>
                  <a:pt x="0" y="518941"/>
                </a:moveTo>
                <a:cubicBezTo>
                  <a:pt x="3404" y="429461"/>
                  <a:pt x="73197" y="325087"/>
                  <a:pt x="172980" y="345961"/>
                </a:cubicBezTo>
                <a:cubicBezTo>
                  <a:pt x="379199" y="349823"/>
                  <a:pt x="549252" y="357141"/>
                  <a:pt x="690192" y="345961"/>
                </a:cubicBezTo>
                <a:cubicBezTo>
                  <a:pt x="831132" y="334781"/>
                  <a:pt x="1082842" y="323228"/>
                  <a:pt x="1274866" y="345961"/>
                </a:cubicBezTo>
                <a:cubicBezTo>
                  <a:pt x="1466890" y="368694"/>
                  <a:pt x="1683930" y="349259"/>
                  <a:pt x="1882027" y="345961"/>
                </a:cubicBezTo>
                <a:cubicBezTo>
                  <a:pt x="2080124" y="342663"/>
                  <a:pt x="2166939" y="350945"/>
                  <a:pt x="2421726" y="345961"/>
                </a:cubicBezTo>
                <a:cubicBezTo>
                  <a:pt x="2425587" y="293547"/>
                  <a:pt x="2422669" y="255471"/>
                  <a:pt x="2421726" y="172980"/>
                </a:cubicBezTo>
                <a:cubicBezTo>
                  <a:pt x="2408321" y="81001"/>
                  <a:pt x="2495327" y="13494"/>
                  <a:pt x="2594706" y="0"/>
                </a:cubicBezTo>
                <a:cubicBezTo>
                  <a:pt x="2685990" y="-7750"/>
                  <a:pt x="2758719" y="66981"/>
                  <a:pt x="2767686" y="172980"/>
                </a:cubicBezTo>
                <a:cubicBezTo>
                  <a:pt x="2695509" y="1024018"/>
                  <a:pt x="2723513" y="1746532"/>
                  <a:pt x="2767687" y="2561120"/>
                </a:cubicBezTo>
                <a:cubicBezTo>
                  <a:pt x="2763426" y="2671148"/>
                  <a:pt x="2688648" y="2740627"/>
                  <a:pt x="2594707" y="2734100"/>
                </a:cubicBezTo>
                <a:cubicBezTo>
                  <a:pt x="2426284" y="2756018"/>
                  <a:pt x="2173779" y="2728780"/>
                  <a:pt x="2010033" y="2734100"/>
                </a:cubicBezTo>
                <a:cubicBezTo>
                  <a:pt x="1846287" y="2739420"/>
                  <a:pt x="1741540" y="2720796"/>
                  <a:pt x="1492821" y="2734100"/>
                </a:cubicBezTo>
                <a:cubicBezTo>
                  <a:pt x="1244102" y="2747404"/>
                  <a:pt x="1096307" y="2738666"/>
                  <a:pt x="930635" y="2734100"/>
                </a:cubicBezTo>
                <a:cubicBezTo>
                  <a:pt x="764963" y="2729534"/>
                  <a:pt x="517122" y="2756978"/>
                  <a:pt x="345961" y="2734100"/>
                </a:cubicBezTo>
                <a:cubicBezTo>
                  <a:pt x="342774" y="2769071"/>
                  <a:pt x="350072" y="2865804"/>
                  <a:pt x="345961" y="2907081"/>
                </a:cubicBezTo>
                <a:cubicBezTo>
                  <a:pt x="352621" y="3025054"/>
                  <a:pt x="281038" y="3085111"/>
                  <a:pt x="172981" y="3080061"/>
                </a:cubicBezTo>
                <a:cubicBezTo>
                  <a:pt x="83525" y="3074582"/>
                  <a:pt x="-2882" y="2998246"/>
                  <a:pt x="1" y="2907081"/>
                </a:cubicBezTo>
                <a:cubicBezTo>
                  <a:pt x="45262" y="2252816"/>
                  <a:pt x="-49127" y="1362141"/>
                  <a:pt x="0" y="518941"/>
                </a:cubicBezTo>
                <a:close/>
                <a:moveTo>
                  <a:pt x="2421726" y="345961"/>
                </a:moveTo>
                <a:cubicBezTo>
                  <a:pt x="2471765" y="349100"/>
                  <a:pt x="2557510" y="343547"/>
                  <a:pt x="2594707" y="345961"/>
                </a:cubicBezTo>
                <a:cubicBezTo>
                  <a:pt x="2688813" y="328507"/>
                  <a:pt x="2758501" y="272157"/>
                  <a:pt x="2767687" y="172981"/>
                </a:cubicBezTo>
                <a:moveTo>
                  <a:pt x="2594707" y="345961"/>
                </a:moveTo>
                <a:cubicBezTo>
                  <a:pt x="2586307" y="307594"/>
                  <a:pt x="2590806" y="242185"/>
                  <a:pt x="2594707" y="172980"/>
                </a:cubicBezTo>
                <a:cubicBezTo>
                  <a:pt x="2593515" y="226975"/>
                  <a:pt x="2553686" y="261365"/>
                  <a:pt x="2508217" y="259470"/>
                </a:cubicBezTo>
                <a:cubicBezTo>
                  <a:pt x="2454555" y="265035"/>
                  <a:pt x="2422678" y="209869"/>
                  <a:pt x="2421727" y="172980"/>
                </a:cubicBezTo>
                <a:moveTo>
                  <a:pt x="172980" y="691922"/>
                </a:moveTo>
                <a:cubicBezTo>
                  <a:pt x="173755" y="634759"/>
                  <a:pt x="178022" y="559658"/>
                  <a:pt x="172980" y="518941"/>
                </a:cubicBezTo>
                <a:cubicBezTo>
                  <a:pt x="179915" y="473701"/>
                  <a:pt x="209241" y="434634"/>
                  <a:pt x="259470" y="432451"/>
                </a:cubicBezTo>
                <a:cubicBezTo>
                  <a:pt x="306930" y="430306"/>
                  <a:pt x="347965" y="482254"/>
                  <a:pt x="345960" y="518941"/>
                </a:cubicBezTo>
                <a:cubicBezTo>
                  <a:pt x="335917" y="619772"/>
                  <a:pt x="270331" y="694807"/>
                  <a:pt x="172980" y="691921"/>
                </a:cubicBezTo>
                <a:cubicBezTo>
                  <a:pt x="96535" y="690713"/>
                  <a:pt x="18119" y="617342"/>
                  <a:pt x="0" y="518941"/>
                </a:cubicBezTo>
                <a:moveTo>
                  <a:pt x="345961" y="518941"/>
                </a:moveTo>
                <a:cubicBezTo>
                  <a:pt x="371989" y="651834"/>
                  <a:pt x="352699" y="811453"/>
                  <a:pt x="345961" y="1072731"/>
                </a:cubicBezTo>
                <a:cubicBezTo>
                  <a:pt x="339224" y="1334009"/>
                  <a:pt x="326290" y="1414326"/>
                  <a:pt x="345961" y="1560066"/>
                </a:cubicBezTo>
                <a:cubicBezTo>
                  <a:pt x="365632" y="1705806"/>
                  <a:pt x="332644" y="1927280"/>
                  <a:pt x="345961" y="2091704"/>
                </a:cubicBezTo>
                <a:cubicBezTo>
                  <a:pt x="359278" y="2256128"/>
                  <a:pt x="335322" y="2457138"/>
                  <a:pt x="345961" y="2734100"/>
                </a:cubicBezTo>
              </a:path>
              <a:path w="2767687" h="3080061" fill="none" stroke="0" extrusionOk="0">
                <a:moveTo>
                  <a:pt x="0" y="518941"/>
                </a:moveTo>
                <a:cubicBezTo>
                  <a:pt x="7853" y="442623"/>
                  <a:pt x="85710" y="342585"/>
                  <a:pt x="172980" y="345961"/>
                </a:cubicBezTo>
                <a:cubicBezTo>
                  <a:pt x="397038" y="334695"/>
                  <a:pt x="627498" y="355754"/>
                  <a:pt x="757654" y="345961"/>
                </a:cubicBezTo>
                <a:cubicBezTo>
                  <a:pt x="887810" y="336168"/>
                  <a:pt x="1114969" y="350259"/>
                  <a:pt x="1364815" y="345961"/>
                </a:cubicBezTo>
                <a:cubicBezTo>
                  <a:pt x="1614661" y="341663"/>
                  <a:pt x="1798054" y="321042"/>
                  <a:pt x="1927002" y="345961"/>
                </a:cubicBezTo>
                <a:cubicBezTo>
                  <a:pt x="2055950" y="370880"/>
                  <a:pt x="2276743" y="354136"/>
                  <a:pt x="2421726" y="345961"/>
                </a:cubicBezTo>
                <a:cubicBezTo>
                  <a:pt x="2429589" y="280997"/>
                  <a:pt x="2414734" y="253566"/>
                  <a:pt x="2421726" y="172980"/>
                </a:cubicBezTo>
                <a:cubicBezTo>
                  <a:pt x="2426140" y="88148"/>
                  <a:pt x="2480049" y="3951"/>
                  <a:pt x="2594706" y="0"/>
                </a:cubicBezTo>
                <a:cubicBezTo>
                  <a:pt x="2713390" y="-4243"/>
                  <a:pt x="2747614" y="89431"/>
                  <a:pt x="2767686" y="172980"/>
                </a:cubicBezTo>
                <a:cubicBezTo>
                  <a:pt x="2836163" y="981766"/>
                  <a:pt x="2800631" y="1788853"/>
                  <a:pt x="2767687" y="2561120"/>
                </a:cubicBezTo>
                <a:cubicBezTo>
                  <a:pt x="2765992" y="2659069"/>
                  <a:pt x="2709393" y="2721642"/>
                  <a:pt x="2594707" y="2734100"/>
                </a:cubicBezTo>
                <a:cubicBezTo>
                  <a:pt x="2472173" y="2715315"/>
                  <a:pt x="2207361" y="2743434"/>
                  <a:pt x="2099983" y="2734100"/>
                </a:cubicBezTo>
                <a:cubicBezTo>
                  <a:pt x="1992605" y="2724766"/>
                  <a:pt x="1654412" y="2726023"/>
                  <a:pt x="1492821" y="2734100"/>
                </a:cubicBezTo>
                <a:cubicBezTo>
                  <a:pt x="1331230" y="2742177"/>
                  <a:pt x="1231856" y="2753242"/>
                  <a:pt x="975610" y="2734100"/>
                </a:cubicBezTo>
                <a:cubicBezTo>
                  <a:pt x="719364" y="2714958"/>
                  <a:pt x="638595" y="2751403"/>
                  <a:pt x="345961" y="2734100"/>
                </a:cubicBezTo>
                <a:cubicBezTo>
                  <a:pt x="349118" y="2796756"/>
                  <a:pt x="345846" y="2837116"/>
                  <a:pt x="345961" y="2907081"/>
                </a:cubicBezTo>
                <a:cubicBezTo>
                  <a:pt x="361649" y="3013737"/>
                  <a:pt x="274585" y="3094076"/>
                  <a:pt x="172981" y="3080061"/>
                </a:cubicBezTo>
                <a:cubicBezTo>
                  <a:pt x="59964" y="3091026"/>
                  <a:pt x="6082" y="2986365"/>
                  <a:pt x="1" y="2907081"/>
                </a:cubicBezTo>
                <a:cubicBezTo>
                  <a:pt x="-36916" y="2105232"/>
                  <a:pt x="-154669" y="1304599"/>
                  <a:pt x="0" y="518941"/>
                </a:cubicBezTo>
                <a:close/>
                <a:moveTo>
                  <a:pt x="2421726" y="345961"/>
                </a:moveTo>
                <a:cubicBezTo>
                  <a:pt x="2487131" y="351812"/>
                  <a:pt x="2530931" y="340136"/>
                  <a:pt x="2594707" y="345961"/>
                </a:cubicBezTo>
                <a:cubicBezTo>
                  <a:pt x="2691467" y="352390"/>
                  <a:pt x="2767218" y="273513"/>
                  <a:pt x="2767687" y="172981"/>
                </a:cubicBezTo>
                <a:moveTo>
                  <a:pt x="2594707" y="345961"/>
                </a:moveTo>
                <a:cubicBezTo>
                  <a:pt x="2589963" y="266788"/>
                  <a:pt x="2600628" y="249319"/>
                  <a:pt x="2594707" y="172980"/>
                </a:cubicBezTo>
                <a:cubicBezTo>
                  <a:pt x="2593021" y="220604"/>
                  <a:pt x="2563530" y="258520"/>
                  <a:pt x="2508217" y="259470"/>
                </a:cubicBezTo>
                <a:cubicBezTo>
                  <a:pt x="2457989" y="256221"/>
                  <a:pt x="2421712" y="222686"/>
                  <a:pt x="2421727" y="172980"/>
                </a:cubicBezTo>
                <a:moveTo>
                  <a:pt x="172980" y="691922"/>
                </a:moveTo>
                <a:cubicBezTo>
                  <a:pt x="171601" y="618795"/>
                  <a:pt x="168035" y="562294"/>
                  <a:pt x="172980" y="518941"/>
                </a:cubicBezTo>
                <a:cubicBezTo>
                  <a:pt x="163167" y="471319"/>
                  <a:pt x="206861" y="438982"/>
                  <a:pt x="259470" y="432451"/>
                </a:cubicBezTo>
                <a:cubicBezTo>
                  <a:pt x="313974" y="435532"/>
                  <a:pt x="339403" y="466479"/>
                  <a:pt x="345960" y="518941"/>
                </a:cubicBezTo>
                <a:cubicBezTo>
                  <a:pt x="341681" y="624143"/>
                  <a:pt x="285423" y="681269"/>
                  <a:pt x="172980" y="691921"/>
                </a:cubicBezTo>
                <a:cubicBezTo>
                  <a:pt x="72731" y="692738"/>
                  <a:pt x="2968" y="612604"/>
                  <a:pt x="0" y="518941"/>
                </a:cubicBezTo>
                <a:moveTo>
                  <a:pt x="345961" y="518941"/>
                </a:moveTo>
                <a:cubicBezTo>
                  <a:pt x="373257" y="771012"/>
                  <a:pt x="354837" y="995458"/>
                  <a:pt x="345961" y="1117034"/>
                </a:cubicBezTo>
                <a:cubicBezTo>
                  <a:pt x="337085" y="1238610"/>
                  <a:pt x="367891" y="1504685"/>
                  <a:pt x="345961" y="1604369"/>
                </a:cubicBezTo>
                <a:cubicBezTo>
                  <a:pt x="324031" y="1704053"/>
                  <a:pt x="355136" y="1904920"/>
                  <a:pt x="345961" y="2180310"/>
                </a:cubicBezTo>
                <a:cubicBezTo>
                  <a:pt x="336786" y="2455700"/>
                  <a:pt x="335996" y="2587234"/>
                  <a:pt x="345961" y="2734100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    Prizor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iz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jednog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slovenskog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sela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1926. godine.</a:t>
            </a:r>
          </a:p>
        </p:txBody>
      </p:sp>
    </p:spTree>
    <p:extLst>
      <p:ext uri="{BB962C8B-B14F-4D97-AF65-F5344CB8AC3E}">
        <p14:creationId xmlns:p14="http://schemas.microsoft.com/office/powerpoint/2010/main" xmlns="" val="360334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5875648"/>
              </p:ext>
            </p:extLst>
          </p:nvPr>
        </p:nvGraphicFramePr>
        <p:xfrm>
          <a:off x="326795" y="2181954"/>
          <a:ext cx="11331019" cy="463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Industrija i uslužne djelatnosti</a:t>
            </a:r>
          </a:p>
        </p:txBody>
      </p:sp>
    </p:spTree>
    <p:extLst>
      <p:ext uri="{BB962C8B-B14F-4D97-AF65-F5344CB8AC3E}">
        <p14:creationId xmlns:p14="http://schemas.microsoft.com/office/powerpoint/2010/main" xmlns="" val="371333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8AF8ECFA-48CA-4F55-BF63-3A83EC85F700}"/>
              </a:ext>
            </a:extLst>
          </p:cNvPr>
          <p:cNvSpPr/>
          <p:nvPr/>
        </p:nvSpPr>
        <p:spPr>
          <a:xfrm>
            <a:off x="7522590" y="1197203"/>
            <a:ext cx="4421171" cy="5429839"/>
          </a:xfrm>
          <a:custGeom>
            <a:avLst/>
            <a:gdLst>
              <a:gd name="connsiteX0" fmla="*/ 4421171 w 4421171"/>
              <a:gd name="connsiteY0" fmla="*/ 276323 h 5429839"/>
              <a:gd name="connsiteX1" fmla="*/ 4144848 w 4421171"/>
              <a:gd name="connsiteY1" fmla="*/ 552646 h 5429839"/>
              <a:gd name="connsiteX2" fmla="*/ 4144848 w 4421171"/>
              <a:gd name="connsiteY2" fmla="*/ 276323 h 5429839"/>
              <a:gd name="connsiteX3" fmla="*/ 4006686 w 4421171"/>
              <a:gd name="connsiteY3" fmla="*/ 414485 h 5429839"/>
              <a:gd name="connsiteX4" fmla="*/ 3868524 w 4421171"/>
              <a:gd name="connsiteY4" fmla="*/ 276323 h 5429839"/>
              <a:gd name="connsiteX5" fmla="*/ 3868525 w 4421171"/>
              <a:gd name="connsiteY5" fmla="*/ 552646 h 5429839"/>
              <a:gd name="connsiteX6" fmla="*/ 3197981 w 4421171"/>
              <a:gd name="connsiteY6" fmla="*/ 552646 h 5429839"/>
              <a:gd name="connsiteX7" fmla="*/ 2635202 w 4421171"/>
              <a:gd name="connsiteY7" fmla="*/ 552646 h 5429839"/>
              <a:gd name="connsiteX8" fmla="*/ 2072424 w 4421171"/>
              <a:gd name="connsiteY8" fmla="*/ 552646 h 5429839"/>
              <a:gd name="connsiteX9" fmla="*/ 1401880 w 4421171"/>
              <a:gd name="connsiteY9" fmla="*/ 552646 h 5429839"/>
              <a:gd name="connsiteX10" fmla="*/ 276323 w 4421171"/>
              <a:gd name="connsiteY10" fmla="*/ 552646 h 5429839"/>
              <a:gd name="connsiteX11" fmla="*/ 0 w 4421171"/>
              <a:gd name="connsiteY11" fmla="*/ 828969 h 5429839"/>
              <a:gd name="connsiteX12" fmla="*/ 0 w 4421171"/>
              <a:gd name="connsiteY12" fmla="*/ 1360270 h 5429839"/>
              <a:gd name="connsiteX13" fmla="*/ 0 w 4421171"/>
              <a:gd name="connsiteY13" fmla="*/ 1934817 h 5429839"/>
              <a:gd name="connsiteX14" fmla="*/ 0 w 4421171"/>
              <a:gd name="connsiteY14" fmla="*/ 2422873 h 5429839"/>
              <a:gd name="connsiteX15" fmla="*/ 0 w 4421171"/>
              <a:gd name="connsiteY15" fmla="*/ 3040666 h 5429839"/>
              <a:gd name="connsiteX16" fmla="*/ 0 w 4421171"/>
              <a:gd name="connsiteY16" fmla="*/ 3658458 h 5429839"/>
              <a:gd name="connsiteX17" fmla="*/ 0 w 4421171"/>
              <a:gd name="connsiteY17" fmla="*/ 4319496 h 5429839"/>
              <a:gd name="connsiteX18" fmla="*/ 0 w 4421171"/>
              <a:gd name="connsiteY18" fmla="*/ 5153516 h 5429839"/>
              <a:gd name="connsiteX19" fmla="*/ 276323 w 4421171"/>
              <a:gd name="connsiteY19" fmla="*/ 5429839 h 5429839"/>
              <a:gd name="connsiteX20" fmla="*/ 552646 w 4421171"/>
              <a:gd name="connsiteY20" fmla="*/ 5153516 h 5429839"/>
              <a:gd name="connsiteX21" fmla="*/ 552646 w 4421171"/>
              <a:gd name="connsiteY21" fmla="*/ 4877193 h 5429839"/>
              <a:gd name="connsiteX22" fmla="*/ 1079502 w 4421171"/>
              <a:gd name="connsiteY22" fmla="*/ 4877193 h 5429839"/>
              <a:gd name="connsiteX23" fmla="*/ 1714125 w 4421171"/>
              <a:gd name="connsiteY23" fmla="*/ 4877193 h 5429839"/>
              <a:gd name="connsiteX24" fmla="*/ 2348747 w 4421171"/>
              <a:gd name="connsiteY24" fmla="*/ 4877193 h 5429839"/>
              <a:gd name="connsiteX25" fmla="*/ 2911525 w 4421171"/>
              <a:gd name="connsiteY25" fmla="*/ 4877193 h 5429839"/>
              <a:gd name="connsiteX26" fmla="*/ 3402460 w 4421171"/>
              <a:gd name="connsiteY26" fmla="*/ 4877193 h 5429839"/>
              <a:gd name="connsiteX27" fmla="*/ 4144848 w 4421171"/>
              <a:gd name="connsiteY27" fmla="*/ 4877193 h 5429839"/>
              <a:gd name="connsiteX28" fmla="*/ 4421171 w 4421171"/>
              <a:gd name="connsiteY28" fmla="*/ 4600870 h 5429839"/>
              <a:gd name="connsiteX29" fmla="*/ 4421171 w 4421171"/>
              <a:gd name="connsiteY29" fmla="*/ 4112814 h 5429839"/>
              <a:gd name="connsiteX30" fmla="*/ 4421171 w 4421171"/>
              <a:gd name="connsiteY30" fmla="*/ 3581512 h 5429839"/>
              <a:gd name="connsiteX31" fmla="*/ 4421171 w 4421171"/>
              <a:gd name="connsiteY31" fmla="*/ 3050211 h 5429839"/>
              <a:gd name="connsiteX32" fmla="*/ 4421171 w 4421171"/>
              <a:gd name="connsiteY32" fmla="*/ 2345928 h 5429839"/>
              <a:gd name="connsiteX33" fmla="*/ 4421171 w 4421171"/>
              <a:gd name="connsiteY33" fmla="*/ 1814626 h 5429839"/>
              <a:gd name="connsiteX34" fmla="*/ 4421171 w 4421171"/>
              <a:gd name="connsiteY34" fmla="*/ 1283325 h 5429839"/>
              <a:gd name="connsiteX35" fmla="*/ 4421171 w 4421171"/>
              <a:gd name="connsiteY35" fmla="*/ 276323 h 5429839"/>
              <a:gd name="connsiteX36" fmla="*/ 276323 w 4421171"/>
              <a:gd name="connsiteY36" fmla="*/ 1105293 h 5429839"/>
              <a:gd name="connsiteX37" fmla="*/ 552646 w 4421171"/>
              <a:gd name="connsiteY37" fmla="*/ 828970 h 5429839"/>
              <a:gd name="connsiteX38" fmla="*/ 414484 w 4421171"/>
              <a:gd name="connsiteY38" fmla="*/ 690808 h 5429839"/>
              <a:gd name="connsiteX39" fmla="*/ 276322 w 4421171"/>
              <a:gd name="connsiteY39" fmla="*/ 828970 h 5429839"/>
              <a:gd name="connsiteX40" fmla="*/ 276323 w 4421171"/>
              <a:gd name="connsiteY40" fmla="*/ 1105293 h 5429839"/>
              <a:gd name="connsiteX0" fmla="*/ 276323 w 4421171"/>
              <a:gd name="connsiteY0" fmla="*/ 1105293 h 5429839"/>
              <a:gd name="connsiteX1" fmla="*/ 552646 w 4421171"/>
              <a:gd name="connsiteY1" fmla="*/ 828970 h 5429839"/>
              <a:gd name="connsiteX2" fmla="*/ 414484 w 4421171"/>
              <a:gd name="connsiteY2" fmla="*/ 690808 h 5429839"/>
              <a:gd name="connsiteX3" fmla="*/ 276322 w 4421171"/>
              <a:gd name="connsiteY3" fmla="*/ 828970 h 5429839"/>
              <a:gd name="connsiteX4" fmla="*/ 276323 w 4421171"/>
              <a:gd name="connsiteY4" fmla="*/ 1105293 h 5429839"/>
              <a:gd name="connsiteX5" fmla="*/ 4144848 w 4421171"/>
              <a:gd name="connsiteY5" fmla="*/ 552646 h 5429839"/>
              <a:gd name="connsiteX6" fmla="*/ 4421171 w 4421171"/>
              <a:gd name="connsiteY6" fmla="*/ 276323 h 5429839"/>
              <a:gd name="connsiteX7" fmla="*/ 4144848 w 4421171"/>
              <a:gd name="connsiteY7" fmla="*/ 0 h 5429839"/>
              <a:gd name="connsiteX8" fmla="*/ 3868525 w 4421171"/>
              <a:gd name="connsiteY8" fmla="*/ 276323 h 5429839"/>
              <a:gd name="connsiteX9" fmla="*/ 4006687 w 4421171"/>
              <a:gd name="connsiteY9" fmla="*/ 414485 h 5429839"/>
              <a:gd name="connsiteX10" fmla="*/ 4144849 w 4421171"/>
              <a:gd name="connsiteY10" fmla="*/ 276323 h 5429839"/>
              <a:gd name="connsiteX11" fmla="*/ 4144848 w 4421171"/>
              <a:gd name="connsiteY11" fmla="*/ 552646 h 5429839"/>
              <a:gd name="connsiteX0" fmla="*/ 0 w 4421171"/>
              <a:gd name="connsiteY0" fmla="*/ 828970 h 5429839"/>
              <a:gd name="connsiteX1" fmla="*/ 276323 w 4421171"/>
              <a:gd name="connsiteY1" fmla="*/ 552647 h 5429839"/>
              <a:gd name="connsiteX2" fmla="*/ 875023 w 4421171"/>
              <a:gd name="connsiteY2" fmla="*/ 552647 h 5429839"/>
              <a:gd name="connsiteX3" fmla="*/ 1509646 w 4421171"/>
              <a:gd name="connsiteY3" fmla="*/ 552647 h 5429839"/>
              <a:gd name="connsiteX4" fmla="*/ 2144268 w 4421171"/>
              <a:gd name="connsiteY4" fmla="*/ 552646 h 5429839"/>
              <a:gd name="connsiteX5" fmla="*/ 2707046 w 4421171"/>
              <a:gd name="connsiteY5" fmla="*/ 552646 h 5429839"/>
              <a:gd name="connsiteX6" fmla="*/ 3868525 w 4421171"/>
              <a:gd name="connsiteY6" fmla="*/ 552646 h 5429839"/>
              <a:gd name="connsiteX7" fmla="*/ 3868525 w 4421171"/>
              <a:gd name="connsiteY7" fmla="*/ 276323 h 5429839"/>
              <a:gd name="connsiteX8" fmla="*/ 4144848 w 4421171"/>
              <a:gd name="connsiteY8" fmla="*/ 0 h 5429839"/>
              <a:gd name="connsiteX9" fmla="*/ 4421171 w 4421171"/>
              <a:gd name="connsiteY9" fmla="*/ 276323 h 5429839"/>
              <a:gd name="connsiteX10" fmla="*/ 4421171 w 4421171"/>
              <a:gd name="connsiteY10" fmla="*/ 894115 h 5429839"/>
              <a:gd name="connsiteX11" fmla="*/ 4421171 w 4421171"/>
              <a:gd name="connsiteY11" fmla="*/ 1598398 h 5429839"/>
              <a:gd name="connsiteX12" fmla="*/ 4421171 w 4421171"/>
              <a:gd name="connsiteY12" fmla="*/ 2216191 h 5429839"/>
              <a:gd name="connsiteX13" fmla="*/ 4421171 w 4421171"/>
              <a:gd name="connsiteY13" fmla="*/ 2833983 h 5429839"/>
              <a:gd name="connsiteX14" fmla="*/ 4421171 w 4421171"/>
              <a:gd name="connsiteY14" fmla="*/ 3538266 h 5429839"/>
              <a:gd name="connsiteX15" fmla="*/ 4421171 w 4421171"/>
              <a:gd name="connsiteY15" fmla="*/ 4069568 h 5429839"/>
              <a:gd name="connsiteX16" fmla="*/ 4421171 w 4421171"/>
              <a:gd name="connsiteY16" fmla="*/ 4600869 h 5429839"/>
              <a:gd name="connsiteX17" fmla="*/ 4144848 w 4421171"/>
              <a:gd name="connsiteY17" fmla="*/ 4877192 h 5429839"/>
              <a:gd name="connsiteX18" fmla="*/ 3474304 w 4421171"/>
              <a:gd name="connsiteY18" fmla="*/ 4877192 h 5429839"/>
              <a:gd name="connsiteX19" fmla="*/ 2983369 w 4421171"/>
              <a:gd name="connsiteY19" fmla="*/ 4877192 h 5429839"/>
              <a:gd name="connsiteX20" fmla="*/ 2456513 w 4421171"/>
              <a:gd name="connsiteY20" fmla="*/ 4877192 h 5429839"/>
              <a:gd name="connsiteX21" fmla="*/ 1857813 w 4421171"/>
              <a:gd name="connsiteY21" fmla="*/ 4877193 h 5429839"/>
              <a:gd name="connsiteX22" fmla="*/ 1366878 w 4421171"/>
              <a:gd name="connsiteY22" fmla="*/ 4877193 h 5429839"/>
              <a:gd name="connsiteX23" fmla="*/ 552646 w 4421171"/>
              <a:gd name="connsiteY23" fmla="*/ 4877193 h 5429839"/>
              <a:gd name="connsiteX24" fmla="*/ 552646 w 4421171"/>
              <a:gd name="connsiteY24" fmla="*/ 5153516 h 5429839"/>
              <a:gd name="connsiteX25" fmla="*/ 276323 w 4421171"/>
              <a:gd name="connsiteY25" fmla="*/ 5429839 h 5429839"/>
              <a:gd name="connsiteX26" fmla="*/ 0 w 4421171"/>
              <a:gd name="connsiteY26" fmla="*/ 5153516 h 5429839"/>
              <a:gd name="connsiteX27" fmla="*/ 0 w 4421171"/>
              <a:gd name="connsiteY27" fmla="*/ 4578969 h 5429839"/>
              <a:gd name="connsiteX28" fmla="*/ 0 w 4421171"/>
              <a:gd name="connsiteY28" fmla="*/ 3961177 h 5429839"/>
              <a:gd name="connsiteX29" fmla="*/ 0 w 4421171"/>
              <a:gd name="connsiteY29" fmla="*/ 3343385 h 5429839"/>
              <a:gd name="connsiteX30" fmla="*/ 0 w 4421171"/>
              <a:gd name="connsiteY30" fmla="*/ 2768838 h 5429839"/>
              <a:gd name="connsiteX31" fmla="*/ 0 w 4421171"/>
              <a:gd name="connsiteY31" fmla="*/ 2237536 h 5429839"/>
              <a:gd name="connsiteX32" fmla="*/ 0 w 4421171"/>
              <a:gd name="connsiteY32" fmla="*/ 1706235 h 5429839"/>
              <a:gd name="connsiteX33" fmla="*/ 0 w 4421171"/>
              <a:gd name="connsiteY33" fmla="*/ 828970 h 5429839"/>
              <a:gd name="connsiteX34" fmla="*/ 3868525 w 4421171"/>
              <a:gd name="connsiteY34" fmla="*/ 552646 h 5429839"/>
              <a:gd name="connsiteX35" fmla="*/ 4144848 w 4421171"/>
              <a:gd name="connsiteY35" fmla="*/ 552646 h 5429839"/>
              <a:gd name="connsiteX36" fmla="*/ 4421171 w 4421171"/>
              <a:gd name="connsiteY36" fmla="*/ 276323 h 5429839"/>
              <a:gd name="connsiteX37" fmla="*/ 4144848 w 4421171"/>
              <a:gd name="connsiteY37" fmla="*/ 552646 h 5429839"/>
              <a:gd name="connsiteX38" fmla="*/ 4144848 w 4421171"/>
              <a:gd name="connsiteY38" fmla="*/ 276323 h 5429839"/>
              <a:gd name="connsiteX39" fmla="*/ 4006686 w 4421171"/>
              <a:gd name="connsiteY39" fmla="*/ 414485 h 5429839"/>
              <a:gd name="connsiteX40" fmla="*/ 3868524 w 4421171"/>
              <a:gd name="connsiteY40" fmla="*/ 276323 h 5429839"/>
              <a:gd name="connsiteX41" fmla="*/ 276323 w 4421171"/>
              <a:gd name="connsiteY41" fmla="*/ 1105293 h 5429839"/>
              <a:gd name="connsiteX42" fmla="*/ 276323 w 4421171"/>
              <a:gd name="connsiteY42" fmla="*/ 828970 h 5429839"/>
              <a:gd name="connsiteX43" fmla="*/ 414485 w 4421171"/>
              <a:gd name="connsiteY43" fmla="*/ 690808 h 5429839"/>
              <a:gd name="connsiteX44" fmla="*/ 552647 w 4421171"/>
              <a:gd name="connsiteY44" fmla="*/ 828970 h 5429839"/>
              <a:gd name="connsiteX45" fmla="*/ 276324 w 4421171"/>
              <a:gd name="connsiteY45" fmla="*/ 1105293 h 5429839"/>
              <a:gd name="connsiteX46" fmla="*/ 1 w 4421171"/>
              <a:gd name="connsiteY46" fmla="*/ 828970 h 5429839"/>
              <a:gd name="connsiteX47" fmla="*/ 552646 w 4421171"/>
              <a:gd name="connsiteY47" fmla="*/ 828970 h 5429839"/>
              <a:gd name="connsiteX48" fmla="*/ 552646 w 4421171"/>
              <a:gd name="connsiteY48" fmla="*/ 1503674 h 5429839"/>
              <a:gd name="connsiteX49" fmla="*/ 552646 w 4421171"/>
              <a:gd name="connsiteY49" fmla="*/ 2259342 h 5429839"/>
              <a:gd name="connsiteX50" fmla="*/ 552646 w 4421171"/>
              <a:gd name="connsiteY50" fmla="*/ 3015010 h 5429839"/>
              <a:gd name="connsiteX51" fmla="*/ 552646 w 4421171"/>
              <a:gd name="connsiteY51" fmla="*/ 3730196 h 5429839"/>
              <a:gd name="connsiteX52" fmla="*/ 552646 w 4421171"/>
              <a:gd name="connsiteY52" fmla="*/ 4877193 h 542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421171" h="5429839" stroke="0" extrusionOk="0">
                <a:moveTo>
                  <a:pt x="4421171" y="276323"/>
                </a:moveTo>
                <a:cubicBezTo>
                  <a:pt x="4399695" y="415182"/>
                  <a:pt x="4298883" y="532448"/>
                  <a:pt x="4144848" y="552646"/>
                </a:cubicBezTo>
                <a:cubicBezTo>
                  <a:pt x="4146322" y="464273"/>
                  <a:pt x="4154163" y="335411"/>
                  <a:pt x="4144848" y="276323"/>
                </a:cubicBezTo>
                <a:cubicBezTo>
                  <a:pt x="4142668" y="349949"/>
                  <a:pt x="4096105" y="418038"/>
                  <a:pt x="4006686" y="414485"/>
                </a:cubicBezTo>
                <a:cubicBezTo>
                  <a:pt x="3925615" y="406984"/>
                  <a:pt x="3862286" y="344797"/>
                  <a:pt x="3868524" y="276323"/>
                </a:cubicBezTo>
                <a:cubicBezTo>
                  <a:pt x="3864596" y="352188"/>
                  <a:pt x="3881066" y="467238"/>
                  <a:pt x="3868525" y="552646"/>
                </a:cubicBezTo>
                <a:cubicBezTo>
                  <a:pt x="3599343" y="525680"/>
                  <a:pt x="3439074" y="541818"/>
                  <a:pt x="3197981" y="552646"/>
                </a:cubicBezTo>
                <a:cubicBezTo>
                  <a:pt x="2956888" y="563474"/>
                  <a:pt x="2865207" y="562296"/>
                  <a:pt x="2635202" y="552646"/>
                </a:cubicBezTo>
                <a:cubicBezTo>
                  <a:pt x="2405197" y="542996"/>
                  <a:pt x="2306158" y="531927"/>
                  <a:pt x="2072424" y="552646"/>
                </a:cubicBezTo>
                <a:cubicBezTo>
                  <a:pt x="1838690" y="573365"/>
                  <a:pt x="1629998" y="541359"/>
                  <a:pt x="1401880" y="552646"/>
                </a:cubicBezTo>
                <a:cubicBezTo>
                  <a:pt x="1173762" y="563933"/>
                  <a:pt x="685811" y="499237"/>
                  <a:pt x="276323" y="552646"/>
                </a:cubicBezTo>
                <a:cubicBezTo>
                  <a:pt x="135403" y="536859"/>
                  <a:pt x="-22084" y="693899"/>
                  <a:pt x="0" y="828969"/>
                </a:cubicBezTo>
                <a:cubicBezTo>
                  <a:pt x="-11715" y="1022980"/>
                  <a:pt x="19014" y="1224023"/>
                  <a:pt x="0" y="1360270"/>
                </a:cubicBezTo>
                <a:cubicBezTo>
                  <a:pt x="-19014" y="1496517"/>
                  <a:pt x="1575" y="1786511"/>
                  <a:pt x="0" y="1934817"/>
                </a:cubicBezTo>
                <a:cubicBezTo>
                  <a:pt x="-1575" y="2083123"/>
                  <a:pt x="9623" y="2189615"/>
                  <a:pt x="0" y="2422873"/>
                </a:cubicBezTo>
                <a:cubicBezTo>
                  <a:pt x="-9623" y="2656131"/>
                  <a:pt x="17735" y="2805104"/>
                  <a:pt x="0" y="3040666"/>
                </a:cubicBezTo>
                <a:cubicBezTo>
                  <a:pt x="-17735" y="3276228"/>
                  <a:pt x="-11175" y="3501985"/>
                  <a:pt x="0" y="3658458"/>
                </a:cubicBezTo>
                <a:cubicBezTo>
                  <a:pt x="11175" y="3814931"/>
                  <a:pt x="-22606" y="4049582"/>
                  <a:pt x="0" y="4319496"/>
                </a:cubicBezTo>
                <a:cubicBezTo>
                  <a:pt x="22606" y="4589410"/>
                  <a:pt x="9943" y="4858285"/>
                  <a:pt x="0" y="5153516"/>
                </a:cubicBezTo>
                <a:cubicBezTo>
                  <a:pt x="-26603" y="5283419"/>
                  <a:pt x="134732" y="5435269"/>
                  <a:pt x="276323" y="5429839"/>
                </a:cubicBezTo>
                <a:cubicBezTo>
                  <a:pt x="455150" y="5404226"/>
                  <a:pt x="573870" y="5308787"/>
                  <a:pt x="552646" y="5153516"/>
                </a:cubicBezTo>
                <a:cubicBezTo>
                  <a:pt x="553923" y="5017252"/>
                  <a:pt x="551692" y="5006634"/>
                  <a:pt x="552646" y="4877193"/>
                </a:cubicBezTo>
                <a:cubicBezTo>
                  <a:pt x="784666" y="4879349"/>
                  <a:pt x="895654" y="4884100"/>
                  <a:pt x="1079502" y="4877193"/>
                </a:cubicBezTo>
                <a:cubicBezTo>
                  <a:pt x="1263350" y="4870286"/>
                  <a:pt x="1529658" y="4868182"/>
                  <a:pt x="1714125" y="4877193"/>
                </a:cubicBezTo>
                <a:cubicBezTo>
                  <a:pt x="1898592" y="4886204"/>
                  <a:pt x="2048415" y="4873670"/>
                  <a:pt x="2348747" y="4877193"/>
                </a:cubicBezTo>
                <a:cubicBezTo>
                  <a:pt x="2649079" y="4880716"/>
                  <a:pt x="2758818" y="4851451"/>
                  <a:pt x="2911525" y="4877193"/>
                </a:cubicBezTo>
                <a:cubicBezTo>
                  <a:pt x="3064232" y="4902935"/>
                  <a:pt x="3170228" y="4881782"/>
                  <a:pt x="3402460" y="4877193"/>
                </a:cubicBezTo>
                <a:cubicBezTo>
                  <a:pt x="3634693" y="4872604"/>
                  <a:pt x="3785046" y="4904841"/>
                  <a:pt x="4144848" y="4877193"/>
                </a:cubicBezTo>
                <a:cubicBezTo>
                  <a:pt x="4294146" y="4865694"/>
                  <a:pt x="4409104" y="4756253"/>
                  <a:pt x="4421171" y="4600870"/>
                </a:cubicBezTo>
                <a:cubicBezTo>
                  <a:pt x="4403140" y="4451167"/>
                  <a:pt x="4420434" y="4330568"/>
                  <a:pt x="4421171" y="4112814"/>
                </a:cubicBezTo>
                <a:cubicBezTo>
                  <a:pt x="4421908" y="3895060"/>
                  <a:pt x="4414321" y="3809949"/>
                  <a:pt x="4421171" y="3581512"/>
                </a:cubicBezTo>
                <a:cubicBezTo>
                  <a:pt x="4428021" y="3353075"/>
                  <a:pt x="4439103" y="3238202"/>
                  <a:pt x="4421171" y="3050211"/>
                </a:cubicBezTo>
                <a:cubicBezTo>
                  <a:pt x="4403239" y="2862220"/>
                  <a:pt x="4415478" y="2608112"/>
                  <a:pt x="4421171" y="2345928"/>
                </a:cubicBezTo>
                <a:cubicBezTo>
                  <a:pt x="4426864" y="2083744"/>
                  <a:pt x="4404991" y="2046579"/>
                  <a:pt x="4421171" y="1814626"/>
                </a:cubicBezTo>
                <a:cubicBezTo>
                  <a:pt x="4437351" y="1582673"/>
                  <a:pt x="4421124" y="1443024"/>
                  <a:pt x="4421171" y="1283325"/>
                </a:cubicBezTo>
                <a:cubicBezTo>
                  <a:pt x="4421218" y="1123626"/>
                  <a:pt x="4430808" y="651086"/>
                  <a:pt x="4421171" y="276323"/>
                </a:cubicBezTo>
                <a:close/>
                <a:moveTo>
                  <a:pt x="276323" y="1105293"/>
                </a:moveTo>
                <a:cubicBezTo>
                  <a:pt x="445847" y="1115805"/>
                  <a:pt x="555584" y="977456"/>
                  <a:pt x="552646" y="828970"/>
                </a:cubicBezTo>
                <a:cubicBezTo>
                  <a:pt x="535144" y="750929"/>
                  <a:pt x="491636" y="693420"/>
                  <a:pt x="414484" y="690808"/>
                </a:cubicBezTo>
                <a:cubicBezTo>
                  <a:pt x="348568" y="686612"/>
                  <a:pt x="286196" y="750756"/>
                  <a:pt x="276322" y="828970"/>
                </a:cubicBezTo>
                <a:cubicBezTo>
                  <a:pt x="275476" y="919015"/>
                  <a:pt x="279257" y="1009824"/>
                  <a:pt x="276323" y="1105293"/>
                </a:cubicBezTo>
                <a:close/>
              </a:path>
              <a:path w="4421171" h="5429839" fill="darkenLess" stroke="0" extrusionOk="0">
                <a:moveTo>
                  <a:pt x="276323" y="1105293"/>
                </a:moveTo>
                <a:cubicBezTo>
                  <a:pt x="447290" y="1086700"/>
                  <a:pt x="550518" y="987101"/>
                  <a:pt x="552646" y="828970"/>
                </a:cubicBezTo>
                <a:cubicBezTo>
                  <a:pt x="554928" y="737386"/>
                  <a:pt x="483160" y="693210"/>
                  <a:pt x="414484" y="690808"/>
                </a:cubicBezTo>
                <a:cubicBezTo>
                  <a:pt x="331614" y="686057"/>
                  <a:pt x="280112" y="760295"/>
                  <a:pt x="276322" y="828970"/>
                </a:cubicBezTo>
                <a:cubicBezTo>
                  <a:pt x="275844" y="926241"/>
                  <a:pt x="263117" y="1004451"/>
                  <a:pt x="276323" y="1105293"/>
                </a:cubicBezTo>
                <a:close/>
                <a:moveTo>
                  <a:pt x="4144848" y="552646"/>
                </a:moveTo>
                <a:cubicBezTo>
                  <a:pt x="4299202" y="560760"/>
                  <a:pt x="4394508" y="438567"/>
                  <a:pt x="4421171" y="276323"/>
                </a:cubicBezTo>
                <a:cubicBezTo>
                  <a:pt x="4429289" y="141520"/>
                  <a:pt x="4302900" y="1108"/>
                  <a:pt x="4144848" y="0"/>
                </a:cubicBezTo>
                <a:cubicBezTo>
                  <a:pt x="3994735" y="31816"/>
                  <a:pt x="3869066" y="132439"/>
                  <a:pt x="3868525" y="276323"/>
                </a:cubicBezTo>
                <a:cubicBezTo>
                  <a:pt x="3862637" y="359058"/>
                  <a:pt x="3942327" y="429181"/>
                  <a:pt x="4006687" y="414485"/>
                </a:cubicBezTo>
                <a:cubicBezTo>
                  <a:pt x="4065576" y="414112"/>
                  <a:pt x="4141956" y="355022"/>
                  <a:pt x="4144849" y="276323"/>
                </a:cubicBezTo>
                <a:cubicBezTo>
                  <a:pt x="4139021" y="369402"/>
                  <a:pt x="4145715" y="462639"/>
                  <a:pt x="4144848" y="552646"/>
                </a:cubicBezTo>
                <a:close/>
              </a:path>
              <a:path w="4421171" h="5429839" fill="none" extrusionOk="0">
                <a:moveTo>
                  <a:pt x="0" y="828970"/>
                </a:moveTo>
                <a:cubicBezTo>
                  <a:pt x="-24428" y="653650"/>
                  <a:pt x="131581" y="553704"/>
                  <a:pt x="276323" y="552647"/>
                </a:cubicBezTo>
                <a:cubicBezTo>
                  <a:pt x="481077" y="572007"/>
                  <a:pt x="643565" y="544190"/>
                  <a:pt x="875023" y="552647"/>
                </a:cubicBezTo>
                <a:cubicBezTo>
                  <a:pt x="1106481" y="561104"/>
                  <a:pt x="1341963" y="535710"/>
                  <a:pt x="1509646" y="552647"/>
                </a:cubicBezTo>
                <a:cubicBezTo>
                  <a:pt x="1677329" y="569584"/>
                  <a:pt x="1920241" y="569449"/>
                  <a:pt x="2144268" y="552646"/>
                </a:cubicBezTo>
                <a:cubicBezTo>
                  <a:pt x="2368295" y="535843"/>
                  <a:pt x="2484584" y="570116"/>
                  <a:pt x="2707046" y="552646"/>
                </a:cubicBezTo>
                <a:cubicBezTo>
                  <a:pt x="2929508" y="535176"/>
                  <a:pt x="3509665" y="605285"/>
                  <a:pt x="3868525" y="552646"/>
                </a:cubicBezTo>
                <a:cubicBezTo>
                  <a:pt x="3872297" y="495012"/>
                  <a:pt x="3873532" y="353961"/>
                  <a:pt x="3868525" y="276323"/>
                </a:cubicBezTo>
                <a:cubicBezTo>
                  <a:pt x="3885588" y="150817"/>
                  <a:pt x="4000076" y="-496"/>
                  <a:pt x="4144848" y="0"/>
                </a:cubicBezTo>
                <a:cubicBezTo>
                  <a:pt x="4317321" y="3144"/>
                  <a:pt x="4412081" y="126630"/>
                  <a:pt x="4421171" y="276323"/>
                </a:cubicBezTo>
                <a:cubicBezTo>
                  <a:pt x="4447494" y="490847"/>
                  <a:pt x="4410577" y="591289"/>
                  <a:pt x="4421171" y="894115"/>
                </a:cubicBezTo>
                <a:cubicBezTo>
                  <a:pt x="4431765" y="1196941"/>
                  <a:pt x="4420254" y="1354886"/>
                  <a:pt x="4421171" y="1598398"/>
                </a:cubicBezTo>
                <a:cubicBezTo>
                  <a:pt x="4422088" y="1841910"/>
                  <a:pt x="4405279" y="2000362"/>
                  <a:pt x="4421171" y="2216191"/>
                </a:cubicBezTo>
                <a:cubicBezTo>
                  <a:pt x="4437063" y="2432020"/>
                  <a:pt x="4393296" y="2635385"/>
                  <a:pt x="4421171" y="2833983"/>
                </a:cubicBezTo>
                <a:cubicBezTo>
                  <a:pt x="4449046" y="3032581"/>
                  <a:pt x="4399906" y="3317891"/>
                  <a:pt x="4421171" y="3538266"/>
                </a:cubicBezTo>
                <a:cubicBezTo>
                  <a:pt x="4442436" y="3758641"/>
                  <a:pt x="4402663" y="3926965"/>
                  <a:pt x="4421171" y="4069568"/>
                </a:cubicBezTo>
                <a:cubicBezTo>
                  <a:pt x="4439679" y="4212171"/>
                  <a:pt x="4425575" y="4430082"/>
                  <a:pt x="4421171" y="4600869"/>
                </a:cubicBezTo>
                <a:cubicBezTo>
                  <a:pt x="4426410" y="4753363"/>
                  <a:pt x="4327876" y="4893264"/>
                  <a:pt x="4144848" y="4877192"/>
                </a:cubicBezTo>
                <a:cubicBezTo>
                  <a:pt x="3917426" y="4882693"/>
                  <a:pt x="3751525" y="4848934"/>
                  <a:pt x="3474304" y="4877192"/>
                </a:cubicBezTo>
                <a:cubicBezTo>
                  <a:pt x="3197083" y="4905450"/>
                  <a:pt x="3112991" y="4889710"/>
                  <a:pt x="2983369" y="4877192"/>
                </a:cubicBezTo>
                <a:cubicBezTo>
                  <a:pt x="2853748" y="4864674"/>
                  <a:pt x="2679325" y="4860918"/>
                  <a:pt x="2456513" y="4877192"/>
                </a:cubicBezTo>
                <a:cubicBezTo>
                  <a:pt x="2233701" y="4893467"/>
                  <a:pt x="2057109" y="4871069"/>
                  <a:pt x="1857813" y="4877193"/>
                </a:cubicBezTo>
                <a:cubicBezTo>
                  <a:pt x="1658517" y="4883317"/>
                  <a:pt x="1538906" y="4888776"/>
                  <a:pt x="1366878" y="4877193"/>
                </a:cubicBezTo>
                <a:cubicBezTo>
                  <a:pt x="1194850" y="4865610"/>
                  <a:pt x="799375" y="4904198"/>
                  <a:pt x="552646" y="4877193"/>
                </a:cubicBezTo>
                <a:cubicBezTo>
                  <a:pt x="558323" y="4974344"/>
                  <a:pt x="552236" y="5026699"/>
                  <a:pt x="552646" y="5153516"/>
                </a:cubicBezTo>
                <a:cubicBezTo>
                  <a:pt x="563675" y="5320868"/>
                  <a:pt x="392904" y="5425290"/>
                  <a:pt x="276323" y="5429839"/>
                </a:cubicBezTo>
                <a:cubicBezTo>
                  <a:pt x="112657" y="5412615"/>
                  <a:pt x="-16877" y="5298807"/>
                  <a:pt x="0" y="5153516"/>
                </a:cubicBezTo>
                <a:cubicBezTo>
                  <a:pt x="-571" y="4994396"/>
                  <a:pt x="-14572" y="4753279"/>
                  <a:pt x="0" y="4578969"/>
                </a:cubicBezTo>
                <a:cubicBezTo>
                  <a:pt x="14572" y="4404659"/>
                  <a:pt x="-14283" y="4086787"/>
                  <a:pt x="0" y="3961177"/>
                </a:cubicBezTo>
                <a:cubicBezTo>
                  <a:pt x="14283" y="3835567"/>
                  <a:pt x="23973" y="3631453"/>
                  <a:pt x="0" y="3343385"/>
                </a:cubicBezTo>
                <a:cubicBezTo>
                  <a:pt x="-23973" y="3055317"/>
                  <a:pt x="16836" y="2920033"/>
                  <a:pt x="0" y="2768838"/>
                </a:cubicBezTo>
                <a:cubicBezTo>
                  <a:pt x="-16836" y="2617643"/>
                  <a:pt x="-20052" y="2460221"/>
                  <a:pt x="0" y="2237536"/>
                </a:cubicBezTo>
                <a:cubicBezTo>
                  <a:pt x="20052" y="2014851"/>
                  <a:pt x="14041" y="1851654"/>
                  <a:pt x="0" y="1706235"/>
                </a:cubicBezTo>
                <a:cubicBezTo>
                  <a:pt x="-14041" y="1560816"/>
                  <a:pt x="-27589" y="1253769"/>
                  <a:pt x="0" y="828970"/>
                </a:cubicBezTo>
                <a:close/>
                <a:moveTo>
                  <a:pt x="3868525" y="552646"/>
                </a:moveTo>
                <a:cubicBezTo>
                  <a:pt x="3945688" y="550228"/>
                  <a:pt x="4086419" y="544082"/>
                  <a:pt x="4144848" y="552646"/>
                </a:cubicBezTo>
                <a:cubicBezTo>
                  <a:pt x="4309464" y="584355"/>
                  <a:pt x="4403212" y="437672"/>
                  <a:pt x="4421171" y="276323"/>
                </a:cubicBezTo>
                <a:moveTo>
                  <a:pt x="4144848" y="552646"/>
                </a:moveTo>
                <a:cubicBezTo>
                  <a:pt x="4140847" y="454764"/>
                  <a:pt x="4158045" y="381996"/>
                  <a:pt x="4144848" y="276323"/>
                </a:cubicBezTo>
                <a:cubicBezTo>
                  <a:pt x="4158520" y="347777"/>
                  <a:pt x="4082053" y="402488"/>
                  <a:pt x="4006686" y="414485"/>
                </a:cubicBezTo>
                <a:cubicBezTo>
                  <a:pt x="3941605" y="426979"/>
                  <a:pt x="3873398" y="350053"/>
                  <a:pt x="3868524" y="276323"/>
                </a:cubicBezTo>
                <a:moveTo>
                  <a:pt x="276323" y="1105293"/>
                </a:moveTo>
                <a:cubicBezTo>
                  <a:pt x="285638" y="1030093"/>
                  <a:pt x="276288" y="924335"/>
                  <a:pt x="276323" y="828970"/>
                </a:cubicBezTo>
                <a:cubicBezTo>
                  <a:pt x="276797" y="737586"/>
                  <a:pt x="340562" y="687273"/>
                  <a:pt x="414485" y="690808"/>
                </a:cubicBezTo>
                <a:cubicBezTo>
                  <a:pt x="496944" y="683465"/>
                  <a:pt x="555396" y="759428"/>
                  <a:pt x="552647" y="828970"/>
                </a:cubicBezTo>
                <a:cubicBezTo>
                  <a:pt x="558600" y="1001568"/>
                  <a:pt x="451455" y="1103044"/>
                  <a:pt x="276324" y="1105293"/>
                </a:cubicBezTo>
                <a:cubicBezTo>
                  <a:pt x="157793" y="1109290"/>
                  <a:pt x="10534" y="991984"/>
                  <a:pt x="1" y="828970"/>
                </a:cubicBezTo>
                <a:moveTo>
                  <a:pt x="552646" y="828970"/>
                </a:moveTo>
                <a:cubicBezTo>
                  <a:pt x="581075" y="1076790"/>
                  <a:pt x="565391" y="1342392"/>
                  <a:pt x="552646" y="1503674"/>
                </a:cubicBezTo>
                <a:cubicBezTo>
                  <a:pt x="539901" y="1664956"/>
                  <a:pt x="561883" y="2065607"/>
                  <a:pt x="552646" y="2259342"/>
                </a:cubicBezTo>
                <a:cubicBezTo>
                  <a:pt x="543409" y="2453077"/>
                  <a:pt x="556172" y="2733614"/>
                  <a:pt x="552646" y="3015010"/>
                </a:cubicBezTo>
                <a:cubicBezTo>
                  <a:pt x="549120" y="3296406"/>
                  <a:pt x="571956" y="3451732"/>
                  <a:pt x="552646" y="3730196"/>
                </a:cubicBezTo>
                <a:cubicBezTo>
                  <a:pt x="533336" y="4008660"/>
                  <a:pt x="521988" y="4617591"/>
                  <a:pt x="552646" y="4877193"/>
                </a:cubicBezTo>
              </a:path>
              <a:path w="4421171" h="5429839" fill="none" stroke="0" extrusionOk="0">
                <a:moveTo>
                  <a:pt x="0" y="828970"/>
                </a:moveTo>
                <a:cubicBezTo>
                  <a:pt x="-3487" y="677081"/>
                  <a:pt x="135438" y="550498"/>
                  <a:pt x="276323" y="552647"/>
                </a:cubicBezTo>
                <a:cubicBezTo>
                  <a:pt x="509459" y="545666"/>
                  <a:pt x="728985" y="567184"/>
                  <a:pt x="946867" y="552647"/>
                </a:cubicBezTo>
                <a:cubicBezTo>
                  <a:pt x="1164749" y="538110"/>
                  <a:pt x="1393741" y="570273"/>
                  <a:pt x="1545568" y="552647"/>
                </a:cubicBezTo>
                <a:cubicBezTo>
                  <a:pt x="1697395" y="535021"/>
                  <a:pt x="1834213" y="568241"/>
                  <a:pt x="2036502" y="552647"/>
                </a:cubicBezTo>
                <a:cubicBezTo>
                  <a:pt x="2238791" y="537053"/>
                  <a:pt x="2302272" y="564299"/>
                  <a:pt x="2563358" y="552646"/>
                </a:cubicBezTo>
                <a:cubicBezTo>
                  <a:pt x="2824444" y="540993"/>
                  <a:pt x="2954820" y="558089"/>
                  <a:pt x="3197981" y="552646"/>
                </a:cubicBezTo>
                <a:cubicBezTo>
                  <a:pt x="3441142" y="547203"/>
                  <a:pt x="3697548" y="553714"/>
                  <a:pt x="3868525" y="552646"/>
                </a:cubicBezTo>
                <a:cubicBezTo>
                  <a:pt x="3872356" y="491561"/>
                  <a:pt x="3875796" y="405322"/>
                  <a:pt x="3868525" y="276323"/>
                </a:cubicBezTo>
                <a:cubicBezTo>
                  <a:pt x="3857235" y="147084"/>
                  <a:pt x="3997381" y="-24358"/>
                  <a:pt x="4144848" y="0"/>
                </a:cubicBezTo>
                <a:cubicBezTo>
                  <a:pt x="4314000" y="11728"/>
                  <a:pt x="4434700" y="154952"/>
                  <a:pt x="4421171" y="276323"/>
                </a:cubicBezTo>
                <a:cubicBezTo>
                  <a:pt x="4397511" y="469966"/>
                  <a:pt x="4401830" y="581321"/>
                  <a:pt x="4421171" y="850870"/>
                </a:cubicBezTo>
                <a:cubicBezTo>
                  <a:pt x="4440512" y="1120419"/>
                  <a:pt x="4416341" y="1100439"/>
                  <a:pt x="4421171" y="1338926"/>
                </a:cubicBezTo>
                <a:cubicBezTo>
                  <a:pt x="4426001" y="1577413"/>
                  <a:pt x="4421193" y="1832307"/>
                  <a:pt x="4421171" y="2043209"/>
                </a:cubicBezTo>
                <a:cubicBezTo>
                  <a:pt x="4421149" y="2254111"/>
                  <a:pt x="4410523" y="2434507"/>
                  <a:pt x="4421171" y="2574510"/>
                </a:cubicBezTo>
                <a:cubicBezTo>
                  <a:pt x="4431819" y="2714513"/>
                  <a:pt x="4439128" y="2956259"/>
                  <a:pt x="4421171" y="3062566"/>
                </a:cubicBezTo>
                <a:cubicBezTo>
                  <a:pt x="4403214" y="3168873"/>
                  <a:pt x="4413463" y="3452545"/>
                  <a:pt x="4421171" y="3723604"/>
                </a:cubicBezTo>
                <a:cubicBezTo>
                  <a:pt x="4428879" y="3994663"/>
                  <a:pt x="4454677" y="4186138"/>
                  <a:pt x="4421171" y="4600869"/>
                </a:cubicBezTo>
                <a:cubicBezTo>
                  <a:pt x="4431430" y="4768156"/>
                  <a:pt x="4315610" y="4874806"/>
                  <a:pt x="4144848" y="4877192"/>
                </a:cubicBezTo>
                <a:cubicBezTo>
                  <a:pt x="3995820" y="4907033"/>
                  <a:pt x="3682200" y="4899317"/>
                  <a:pt x="3546148" y="4877192"/>
                </a:cubicBezTo>
                <a:cubicBezTo>
                  <a:pt x="3410096" y="4855067"/>
                  <a:pt x="3273096" y="4880695"/>
                  <a:pt x="3055213" y="4877192"/>
                </a:cubicBezTo>
                <a:cubicBezTo>
                  <a:pt x="2837330" y="4873689"/>
                  <a:pt x="2701639" y="4879266"/>
                  <a:pt x="2492435" y="4877192"/>
                </a:cubicBezTo>
                <a:cubicBezTo>
                  <a:pt x="2283231" y="4875119"/>
                  <a:pt x="2207493" y="4890251"/>
                  <a:pt x="1929657" y="4877193"/>
                </a:cubicBezTo>
                <a:cubicBezTo>
                  <a:pt x="1651821" y="4864135"/>
                  <a:pt x="1573316" y="4862176"/>
                  <a:pt x="1402800" y="4877193"/>
                </a:cubicBezTo>
                <a:cubicBezTo>
                  <a:pt x="1232284" y="4892210"/>
                  <a:pt x="844719" y="4847458"/>
                  <a:pt x="552646" y="4877193"/>
                </a:cubicBezTo>
                <a:cubicBezTo>
                  <a:pt x="558881" y="5005981"/>
                  <a:pt x="543647" y="5077613"/>
                  <a:pt x="552646" y="5153516"/>
                </a:cubicBezTo>
                <a:cubicBezTo>
                  <a:pt x="568969" y="5297446"/>
                  <a:pt x="416813" y="5461936"/>
                  <a:pt x="276323" y="5429839"/>
                </a:cubicBezTo>
                <a:cubicBezTo>
                  <a:pt x="126607" y="5421739"/>
                  <a:pt x="4398" y="5313733"/>
                  <a:pt x="0" y="5153516"/>
                </a:cubicBezTo>
                <a:cubicBezTo>
                  <a:pt x="-13138" y="4985526"/>
                  <a:pt x="3107" y="4799294"/>
                  <a:pt x="0" y="4622215"/>
                </a:cubicBezTo>
                <a:cubicBezTo>
                  <a:pt x="-3107" y="4445136"/>
                  <a:pt x="-6792" y="4179958"/>
                  <a:pt x="0" y="4004422"/>
                </a:cubicBezTo>
                <a:cubicBezTo>
                  <a:pt x="6792" y="3828886"/>
                  <a:pt x="-10683" y="3566142"/>
                  <a:pt x="0" y="3343385"/>
                </a:cubicBezTo>
                <a:cubicBezTo>
                  <a:pt x="10683" y="3120628"/>
                  <a:pt x="-601" y="3062237"/>
                  <a:pt x="0" y="2855329"/>
                </a:cubicBezTo>
                <a:cubicBezTo>
                  <a:pt x="601" y="2648421"/>
                  <a:pt x="22638" y="2354868"/>
                  <a:pt x="0" y="2194291"/>
                </a:cubicBezTo>
                <a:cubicBezTo>
                  <a:pt x="-22638" y="2033714"/>
                  <a:pt x="-14288" y="1772373"/>
                  <a:pt x="0" y="1490008"/>
                </a:cubicBezTo>
                <a:cubicBezTo>
                  <a:pt x="14288" y="1207643"/>
                  <a:pt x="-17063" y="1041737"/>
                  <a:pt x="0" y="828970"/>
                </a:cubicBezTo>
                <a:close/>
                <a:moveTo>
                  <a:pt x="3868525" y="552646"/>
                </a:moveTo>
                <a:cubicBezTo>
                  <a:pt x="4002649" y="558262"/>
                  <a:pt x="4053737" y="560878"/>
                  <a:pt x="4144848" y="552646"/>
                </a:cubicBezTo>
                <a:cubicBezTo>
                  <a:pt x="4270981" y="559668"/>
                  <a:pt x="4412114" y="460716"/>
                  <a:pt x="4421171" y="276323"/>
                </a:cubicBezTo>
                <a:moveTo>
                  <a:pt x="4144848" y="552646"/>
                </a:moveTo>
                <a:cubicBezTo>
                  <a:pt x="4156554" y="425567"/>
                  <a:pt x="4138417" y="411079"/>
                  <a:pt x="4144848" y="276323"/>
                </a:cubicBezTo>
                <a:cubicBezTo>
                  <a:pt x="4141313" y="344959"/>
                  <a:pt x="4080602" y="419197"/>
                  <a:pt x="4006686" y="414485"/>
                </a:cubicBezTo>
                <a:cubicBezTo>
                  <a:pt x="3925218" y="411519"/>
                  <a:pt x="3866349" y="349309"/>
                  <a:pt x="3868524" y="276323"/>
                </a:cubicBezTo>
                <a:moveTo>
                  <a:pt x="276323" y="1105293"/>
                </a:moveTo>
                <a:cubicBezTo>
                  <a:pt x="264566" y="993590"/>
                  <a:pt x="277270" y="958306"/>
                  <a:pt x="276323" y="828970"/>
                </a:cubicBezTo>
                <a:cubicBezTo>
                  <a:pt x="282954" y="752978"/>
                  <a:pt x="343097" y="687399"/>
                  <a:pt x="414485" y="690808"/>
                </a:cubicBezTo>
                <a:cubicBezTo>
                  <a:pt x="490020" y="692538"/>
                  <a:pt x="554242" y="762620"/>
                  <a:pt x="552647" y="828970"/>
                </a:cubicBezTo>
                <a:cubicBezTo>
                  <a:pt x="586254" y="980995"/>
                  <a:pt x="414676" y="1131022"/>
                  <a:pt x="276324" y="1105293"/>
                </a:cubicBezTo>
                <a:cubicBezTo>
                  <a:pt x="106803" y="1105952"/>
                  <a:pt x="21074" y="1006398"/>
                  <a:pt x="1" y="828970"/>
                </a:cubicBezTo>
                <a:moveTo>
                  <a:pt x="552646" y="828970"/>
                </a:moveTo>
                <a:cubicBezTo>
                  <a:pt x="551210" y="1027402"/>
                  <a:pt x="531577" y="1286224"/>
                  <a:pt x="552646" y="1463192"/>
                </a:cubicBezTo>
                <a:cubicBezTo>
                  <a:pt x="573715" y="1640160"/>
                  <a:pt x="565734" y="1750310"/>
                  <a:pt x="552646" y="2016449"/>
                </a:cubicBezTo>
                <a:cubicBezTo>
                  <a:pt x="539558" y="2282588"/>
                  <a:pt x="553824" y="2450999"/>
                  <a:pt x="552646" y="2610188"/>
                </a:cubicBezTo>
                <a:cubicBezTo>
                  <a:pt x="551468" y="2769377"/>
                  <a:pt x="556392" y="3003985"/>
                  <a:pt x="552646" y="3203927"/>
                </a:cubicBezTo>
                <a:cubicBezTo>
                  <a:pt x="548900" y="3403869"/>
                  <a:pt x="557555" y="3612535"/>
                  <a:pt x="552646" y="3757185"/>
                </a:cubicBezTo>
                <a:cubicBezTo>
                  <a:pt x="547737" y="3901835"/>
                  <a:pt x="587146" y="4326964"/>
                  <a:pt x="552646" y="487719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Oko tvornice gumene i kožne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obuće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Bata izgrađeno 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naselje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za radnike (danas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 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Borovo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naselje) koje je zaštićeni spomenik industrijske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arhitekture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Već u prvoj godini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(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1931.) sagrađeno je oko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500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stanova, a naselje je imalo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svu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potrebnu infrastrukturu.</a:t>
            </a:r>
            <a:r>
              <a:rPr lang="hr-HR" sz="2000" b="0" i="0" dirty="0">
                <a:solidFill>
                  <a:srgbClr val="262626"/>
                </a:solidFill>
                <a:effectLst/>
                <a:latin typeface="Verdana" panose="020B0604030504040204" pitchFamily="34" charset="0"/>
              </a:rPr>
              <a:t> </a:t>
            </a:r>
            <a:endParaRPr lang="hr-HR" sz="2000" b="0" i="0" dirty="0" smtClean="0">
              <a:solidFill>
                <a:srgbClr val="262626"/>
              </a:solidFill>
              <a:effectLst/>
              <a:latin typeface="Verdana" panose="020B0604030504040204" pitchFamily="34" charset="0"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Uoči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početka Drugoga svjetskog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rata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Bata je bila najveća tvornica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Jugoslaviji.</a:t>
            </a:r>
            <a:endParaRPr lang="hr-HR" sz="2000" b="1" i="0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EFE8B0A5-A3C3-49D2-B75B-128BC805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95" y="1703819"/>
            <a:ext cx="7110282" cy="472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008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9957483"/>
              </p:ext>
            </p:extLst>
          </p:nvPr>
        </p:nvGraphicFramePr>
        <p:xfrm>
          <a:off x="326795" y="2181954"/>
          <a:ext cx="11331019" cy="463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Industrija i uslužne djelatnosti</a:t>
            </a:r>
          </a:p>
        </p:txBody>
      </p:sp>
    </p:spTree>
    <p:extLst>
      <p:ext uri="{BB962C8B-B14F-4D97-AF65-F5344CB8AC3E}">
        <p14:creationId xmlns:p14="http://schemas.microsoft.com/office/powerpoint/2010/main" xmlns="" val="14066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6CF789E-48F5-49FA-90DC-413D6E0D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21" y="1459418"/>
            <a:ext cx="8008467" cy="5048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CD192686-E0BB-4C9B-B8B3-C3BF2670E7DB}"/>
              </a:ext>
            </a:extLst>
          </p:cNvPr>
          <p:cNvSpPr/>
          <p:nvPr/>
        </p:nvSpPr>
        <p:spPr>
          <a:xfrm>
            <a:off x="8691512" y="3223967"/>
            <a:ext cx="2767687" cy="3080061"/>
          </a:xfrm>
          <a:custGeom>
            <a:avLst/>
            <a:gdLst>
              <a:gd name="connsiteX0" fmla="*/ 2767687 w 2767687"/>
              <a:gd name="connsiteY0" fmla="*/ 172980 h 3080061"/>
              <a:gd name="connsiteX1" fmla="*/ 2594707 w 2767687"/>
              <a:gd name="connsiteY1" fmla="*/ 345960 h 3080061"/>
              <a:gd name="connsiteX2" fmla="*/ 2594707 w 2767687"/>
              <a:gd name="connsiteY2" fmla="*/ 172980 h 3080061"/>
              <a:gd name="connsiteX3" fmla="*/ 2508217 w 2767687"/>
              <a:gd name="connsiteY3" fmla="*/ 259470 h 3080061"/>
              <a:gd name="connsiteX4" fmla="*/ 2421727 w 2767687"/>
              <a:gd name="connsiteY4" fmla="*/ 172980 h 3080061"/>
              <a:gd name="connsiteX5" fmla="*/ 2421726 w 2767687"/>
              <a:gd name="connsiteY5" fmla="*/ 345961 h 3080061"/>
              <a:gd name="connsiteX6" fmla="*/ 1814565 w 2767687"/>
              <a:gd name="connsiteY6" fmla="*/ 345961 h 3080061"/>
              <a:gd name="connsiteX7" fmla="*/ 1274866 w 2767687"/>
              <a:gd name="connsiteY7" fmla="*/ 345961 h 3080061"/>
              <a:gd name="connsiteX8" fmla="*/ 735167 w 2767687"/>
              <a:gd name="connsiteY8" fmla="*/ 345961 h 3080061"/>
              <a:gd name="connsiteX9" fmla="*/ 172980 w 2767687"/>
              <a:gd name="connsiteY9" fmla="*/ 345961 h 3080061"/>
              <a:gd name="connsiteX10" fmla="*/ 0 w 2767687"/>
              <a:gd name="connsiteY10" fmla="*/ 518941 h 3080061"/>
              <a:gd name="connsiteX11" fmla="*/ 0 w 2767687"/>
              <a:gd name="connsiteY11" fmla="*/ 1163739 h 3080061"/>
              <a:gd name="connsiteX12" fmla="*/ 0 w 2767687"/>
              <a:gd name="connsiteY12" fmla="*/ 1736892 h 3080061"/>
              <a:gd name="connsiteX13" fmla="*/ 0 w 2767687"/>
              <a:gd name="connsiteY13" fmla="*/ 2310046 h 3080061"/>
              <a:gd name="connsiteX14" fmla="*/ 0 w 2767687"/>
              <a:gd name="connsiteY14" fmla="*/ 2907081 h 3080061"/>
              <a:gd name="connsiteX15" fmla="*/ 172980 w 2767687"/>
              <a:gd name="connsiteY15" fmla="*/ 3080061 h 3080061"/>
              <a:gd name="connsiteX16" fmla="*/ 345960 w 2767687"/>
              <a:gd name="connsiteY16" fmla="*/ 2907081 h 3080061"/>
              <a:gd name="connsiteX17" fmla="*/ 345961 w 2767687"/>
              <a:gd name="connsiteY17" fmla="*/ 2734100 h 3080061"/>
              <a:gd name="connsiteX18" fmla="*/ 863173 w 2767687"/>
              <a:gd name="connsiteY18" fmla="*/ 2734100 h 3080061"/>
              <a:gd name="connsiteX19" fmla="*/ 1380384 w 2767687"/>
              <a:gd name="connsiteY19" fmla="*/ 2734100 h 3080061"/>
              <a:gd name="connsiteX20" fmla="*/ 1942571 w 2767687"/>
              <a:gd name="connsiteY20" fmla="*/ 2734100 h 3080061"/>
              <a:gd name="connsiteX21" fmla="*/ 2594707 w 2767687"/>
              <a:gd name="connsiteY21" fmla="*/ 2734100 h 3080061"/>
              <a:gd name="connsiteX22" fmla="*/ 2767687 w 2767687"/>
              <a:gd name="connsiteY22" fmla="*/ 2561120 h 3080061"/>
              <a:gd name="connsiteX23" fmla="*/ 2767687 w 2767687"/>
              <a:gd name="connsiteY23" fmla="*/ 1940204 h 3080061"/>
              <a:gd name="connsiteX24" fmla="*/ 2767687 w 2767687"/>
              <a:gd name="connsiteY24" fmla="*/ 1367050 h 3080061"/>
              <a:gd name="connsiteX25" fmla="*/ 2767687 w 2767687"/>
              <a:gd name="connsiteY25" fmla="*/ 746134 h 3080061"/>
              <a:gd name="connsiteX26" fmla="*/ 2767687 w 2767687"/>
              <a:gd name="connsiteY26" fmla="*/ 172980 h 3080061"/>
              <a:gd name="connsiteX27" fmla="*/ 172980 w 2767687"/>
              <a:gd name="connsiteY27" fmla="*/ 691922 h 3080061"/>
              <a:gd name="connsiteX28" fmla="*/ 345960 w 2767687"/>
              <a:gd name="connsiteY28" fmla="*/ 518942 h 3080061"/>
              <a:gd name="connsiteX29" fmla="*/ 259470 w 2767687"/>
              <a:gd name="connsiteY29" fmla="*/ 432452 h 3080061"/>
              <a:gd name="connsiteX30" fmla="*/ 172980 w 2767687"/>
              <a:gd name="connsiteY30" fmla="*/ 518942 h 3080061"/>
              <a:gd name="connsiteX31" fmla="*/ 172980 w 2767687"/>
              <a:gd name="connsiteY31" fmla="*/ 691922 h 3080061"/>
              <a:gd name="connsiteX0" fmla="*/ 172980 w 2767687"/>
              <a:gd name="connsiteY0" fmla="*/ 691922 h 3080061"/>
              <a:gd name="connsiteX1" fmla="*/ 345960 w 2767687"/>
              <a:gd name="connsiteY1" fmla="*/ 518942 h 3080061"/>
              <a:gd name="connsiteX2" fmla="*/ 259470 w 2767687"/>
              <a:gd name="connsiteY2" fmla="*/ 432452 h 3080061"/>
              <a:gd name="connsiteX3" fmla="*/ 172980 w 2767687"/>
              <a:gd name="connsiteY3" fmla="*/ 518942 h 3080061"/>
              <a:gd name="connsiteX4" fmla="*/ 172980 w 2767687"/>
              <a:gd name="connsiteY4" fmla="*/ 691922 h 3080061"/>
              <a:gd name="connsiteX5" fmla="*/ 2594707 w 2767687"/>
              <a:gd name="connsiteY5" fmla="*/ 345961 h 3080061"/>
              <a:gd name="connsiteX6" fmla="*/ 2767687 w 2767687"/>
              <a:gd name="connsiteY6" fmla="*/ 172981 h 3080061"/>
              <a:gd name="connsiteX7" fmla="*/ 2594707 w 2767687"/>
              <a:gd name="connsiteY7" fmla="*/ 1 h 3080061"/>
              <a:gd name="connsiteX8" fmla="*/ 2421727 w 2767687"/>
              <a:gd name="connsiteY8" fmla="*/ 172981 h 3080061"/>
              <a:gd name="connsiteX9" fmla="*/ 2508217 w 2767687"/>
              <a:gd name="connsiteY9" fmla="*/ 259471 h 3080061"/>
              <a:gd name="connsiteX10" fmla="*/ 2594707 w 2767687"/>
              <a:gd name="connsiteY10" fmla="*/ 172981 h 3080061"/>
              <a:gd name="connsiteX11" fmla="*/ 2594707 w 2767687"/>
              <a:gd name="connsiteY11" fmla="*/ 345961 h 3080061"/>
              <a:gd name="connsiteX0" fmla="*/ 0 w 2767687"/>
              <a:gd name="connsiteY0" fmla="*/ 518941 h 3080061"/>
              <a:gd name="connsiteX1" fmla="*/ 172980 w 2767687"/>
              <a:gd name="connsiteY1" fmla="*/ 345961 h 3080061"/>
              <a:gd name="connsiteX2" fmla="*/ 690192 w 2767687"/>
              <a:gd name="connsiteY2" fmla="*/ 345961 h 3080061"/>
              <a:gd name="connsiteX3" fmla="*/ 1274866 w 2767687"/>
              <a:gd name="connsiteY3" fmla="*/ 345961 h 3080061"/>
              <a:gd name="connsiteX4" fmla="*/ 1882027 w 2767687"/>
              <a:gd name="connsiteY4" fmla="*/ 345961 h 3080061"/>
              <a:gd name="connsiteX5" fmla="*/ 2421726 w 2767687"/>
              <a:gd name="connsiteY5" fmla="*/ 345961 h 3080061"/>
              <a:gd name="connsiteX6" fmla="*/ 2421726 w 2767687"/>
              <a:gd name="connsiteY6" fmla="*/ 172980 h 3080061"/>
              <a:gd name="connsiteX7" fmla="*/ 2594706 w 2767687"/>
              <a:gd name="connsiteY7" fmla="*/ 0 h 3080061"/>
              <a:gd name="connsiteX8" fmla="*/ 2767686 w 2767687"/>
              <a:gd name="connsiteY8" fmla="*/ 172980 h 3080061"/>
              <a:gd name="connsiteX9" fmla="*/ 2767687 w 2767687"/>
              <a:gd name="connsiteY9" fmla="*/ 2561120 h 3080061"/>
              <a:gd name="connsiteX10" fmla="*/ 2594707 w 2767687"/>
              <a:gd name="connsiteY10" fmla="*/ 2734100 h 3080061"/>
              <a:gd name="connsiteX11" fmla="*/ 2010033 w 2767687"/>
              <a:gd name="connsiteY11" fmla="*/ 2734100 h 3080061"/>
              <a:gd name="connsiteX12" fmla="*/ 1492821 w 2767687"/>
              <a:gd name="connsiteY12" fmla="*/ 2734100 h 3080061"/>
              <a:gd name="connsiteX13" fmla="*/ 930635 w 2767687"/>
              <a:gd name="connsiteY13" fmla="*/ 2734100 h 3080061"/>
              <a:gd name="connsiteX14" fmla="*/ 345961 w 2767687"/>
              <a:gd name="connsiteY14" fmla="*/ 2734100 h 3080061"/>
              <a:gd name="connsiteX15" fmla="*/ 345961 w 2767687"/>
              <a:gd name="connsiteY15" fmla="*/ 2907081 h 3080061"/>
              <a:gd name="connsiteX16" fmla="*/ 172981 w 2767687"/>
              <a:gd name="connsiteY16" fmla="*/ 3080061 h 3080061"/>
              <a:gd name="connsiteX17" fmla="*/ 1 w 2767687"/>
              <a:gd name="connsiteY17" fmla="*/ 2907081 h 3080061"/>
              <a:gd name="connsiteX18" fmla="*/ 0 w 2767687"/>
              <a:gd name="connsiteY18" fmla="*/ 518941 h 3080061"/>
              <a:gd name="connsiteX19" fmla="*/ 2421726 w 2767687"/>
              <a:gd name="connsiteY19" fmla="*/ 345961 h 3080061"/>
              <a:gd name="connsiteX20" fmla="*/ 2594707 w 2767687"/>
              <a:gd name="connsiteY20" fmla="*/ 345961 h 3080061"/>
              <a:gd name="connsiteX21" fmla="*/ 2767687 w 2767687"/>
              <a:gd name="connsiteY21" fmla="*/ 172981 h 3080061"/>
              <a:gd name="connsiteX22" fmla="*/ 2594707 w 2767687"/>
              <a:gd name="connsiteY22" fmla="*/ 345961 h 3080061"/>
              <a:gd name="connsiteX23" fmla="*/ 2594707 w 2767687"/>
              <a:gd name="connsiteY23" fmla="*/ 172980 h 3080061"/>
              <a:gd name="connsiteX24" fmla="*/ 2508217 w 2767687"/>
              <a:gd name="connsiteY24" fmla="*/ 259470 h 3080061"/>
              <a:gd name="connsiteX25" fmla="*/ 2421727 w 2767687"/>
              <a:gd name="connsiteY25" fmla="*/ 172980 h 3080061"/>
              <a:gd name="connsiteX26" fmla="*/ 172980 w 2767687"/>
              <a:gd name="connsiteY26" fmla="*/ 691922 h 3080061"/>
              <a:gd name="connsiteX27" fmla="*/ 172980 w 2767687"/>
              <a:gd name="connsiteY27" fmla="*/ 518941 h 3080061"/>
              <a:gd name="connsiteX28" fmla="*/ 259470 w 2767687"/>
              <a:gd name="connsiteY28" fmla="*/ 432451 h 3080061"/>
              <a:gd name="connsiteX29" fmla="*/ 345960 w 2767687"/>
              <a:gd name="connsiteY29" fmla="*/ 518941 h 3080061"/>
              <a:gd name="connsiteX30" fmla="*/ 172980 w 2767687"/>
              <a:gd name="connsiteY30" fmla="*/ 691921 h 3080061"/>
              <a:gd name="connsiteX31" fmla="*/ 0 w 2767687"/>
              <a:gd name="connsiteY31" fmla="*/ 518941 h 3080061"/>
              <a:gd name="connsiteX32" fmla="*/ 345961 w 2767687"/>
              <a:gd name="connsiteY32" fmla="*/ 518941 h 3080061"/>
              <a:gd name="connsiteX33" fmla="*/ 345961 w 2767687"/>
              <a:gd name="connsiteY33" fmla="*/ 1072731 h 3080061"/>
              <a:gd name="connsiteX34" fmla="*/ 345961 w 2767687"/>
              <a:gd name="connsiteY34" fmla="*/ 1560066 h 3080061"/>
              <a:gd name="connsiteX35" fmla="*/ 345961 w 2767687"/>
              <a:gd name="connsiteY35" fmla="*/ 2091704 h 3080061"/>
              <a:gd name="connsiteX36" fmla="*/ 345961 w 2767687"/>
              <a:gd name="connsiteY36" fmla="*/ 2734100 h 308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67687" h="3080061" stroke="0" extrusionOk="0">
                <a:moveTo>
                  <a:pt x="2767687" y="172980"/>
                </a:moveTo>
                <a:cubicBezTo>
                  <a:pt x="2761380" y="264476"/>
                  <a:pt x="2691628" y="326304"/>
                  <a:pt x="2594707" y="345960"/>
                </a:cubicBezTo>
                <a:cubicBezTo>
                  <a:pt x="2587692" y="289372"/>
                  <a:pt x="2595207" y="250659"/>
                  <a:pt x="2594707" y="172980"/>
                </a:cubicBezTo>
                <a:cubicBezTo>
                  <a:pt x="2589336" y="214148"/>
                  <a:pt x="2563788" y="261584"/>
                  <a:pt x="2508217" y="259470"/>
                </a:cubicBezTo>
                <a:cubicBezTo>
                  <a:pt x="2456702" y="253571"/>
                  <a:pt x="2418068" y="216154"/>
                  <a:pt x="2421727" y="172980"/>
                </a:cubicBezTo>
                <a:cubicBezTo>
                  <a:pt x="2418721" y="218209"/>
                  <a:pt x="2430345" y="292906"/>
                  <a:pt x="2421726" y="345961"/>
                </a:cubicBezTo>
                <a:cubicBezTo>
                  <a:pt x="2194459" y="366214"/>
                  <a:pt x="2072047" y="333186"/>
                  <a:pt x="1814565" y="345961"/>
                </a:cubicBezTo>
                <a:cubicBezTo>
                  <a:pt x="1557083" y="358736"/>
                  <a:pt x="1524850" y="363202"/>
                  <a:pt x="1274866" y="345961"/>
                </a:cubicBezTo>
                <a:cubicBezTo>
                  <a:pt x="1024882" y="328720"/>
                  <a:pt x="849238" y="331123"/>
                  <a:pt x="735167" y="345961"/>
                </a:cubicBezTo>
                <a:cubicBezTo>
                  <a:pt x="621096" y="360799"/>
                  <a:pt x="318799" y="328910"/>
                  <a:pt x="172980" y="345961"/>
                </a:cubicBezTo>
                <a:cubicBezTo>
                  <a:pt x="76595" y="352580"/>
                  <a:pt x="4060" y="425595"/>
                  <a:pt x="0" y="518941"/>
                </a:cubicBezTo>
                <a:cubicBezTo>
                  <a:pt x="5378" y="687229"/>
                  <a:pt x="8736" y="988820"/>
                  <a:pt x="0" y="1163739"/>
                </a:cubicBezTo>
                <a:cubicBezTo>
                  <a:pt x="-8736" y="1338658"/>
                  <a:pt x="-17304" y="1499972"/>
                  <a:pt x="0" y="1736892"/>
                </a:cubicBezTo>
                <a:cubicBezTo>
                  <a:pt x="17304" y="1973812"/>
                  <a:pt x="17359" y="2174403"/>
                  <a:pt x="0" y="2310046"/>
                </a:cubicBezTo>
                <a:cubicBezTo>
                  <a:pt x="-17359" y="2445689"/>
                  <a:pt x="-9147" y="2708703"/>
                  <a:pt x="0" y="2907081"/>
                </a:cubicBezTo>
                <a:cubicBezTo>
                  <a:pt x="-4621" y="2996091"/>
                  <a:pt x="64681" y="3078812"/>
                  <a:pt x="172980" y="3080061"/>
                </a:cubicBezTo>
                <a:cubicBezTo>
                  <a:pt x="281543" y="3087440"/>
                  <a:pt x="354034" y="2998566"/>
                  <a:pt x="345960" y="2907081"/>
                </a:cubicBezTo>
                <a:cubicBezTo>
                  <a:pt x="355285" y="2847937"/>
                  <a:pt x="333347" y="2786040"/>
                  <a:pt x="345961" y="2734100"/>
                </a:cubicBezTo>
                <a:cubicBezTo>
                  <a:pt x="599857" y="2736368"/>
                  <a:pt x="664957" y="2722553"/>
                  <a:pt x="863173" y="2734100"/>
                </a:cubicBezTo>
                <a:cubicBezTo>
                  <a:pt x="1061389" y="2745647"/>
                  <a:pt x="1194376" y="2733368"/>
                  <a:pt x="1380384" y="2734100"/>
                </a:cubicBezTo>
                <a:cubicBezTo>
                  <a:pt x="1566392" y="2734832"/>
                  <a:pt x="1705004" y="2744413"/>
                  <a:pt x="1942571" y="2734100"/>
                </a:cubicBezTo>
                <a:cubicBezTo>
                  <a:pt x="2180138" y="2723787"/>
                  <a:pt x="2277587" y="2765975"/>
                  <a:pt x="2594707" y="2734100"/>
                </a:cubicBezTo>
                <a:cubicBezTo>
                  <a:pt x="2676983" y="2734984"/>
                  <a:pt x="2776058" y="2647992"/>
                  <a:pt x="2767687" y="2561120"/>
                </a:cubicBezTo>
                <a:cubicBezTo>
                  <a:pt x="2738458" y="2283391"/>
                  <a:pt x="2756693" y="2071673"/>
                  <a:pt x="2767687" y="1940204"/>
                </a:cubicBezTo>
                <a:cubicBezTo>
                  <a:pt x="2778681" y="1808735"/>
                  <a:pt x="2775613" y="1637741"/>
                  <a:pt x="2767687" y="1367050"/>
                </a:cubicBezTo>
                <a:cubicBezTo>
                  <a:pt x="2759761" y="1096359"/>
                  <a:pt x="2794867" y="911422"/>
                  <a:pt x="2767687" y="746134"/>
                </a:cubicBezTo>
                <a:cubicBezTo>
                  <a:pt x="2740507" y="580846"/>
                  <a:pt x="2755396" y="386748"/>
                  <a:pt x="2767687" y="172980"/>
                </a:cubicBezTo>
                <a:close/>
                <a:moveTo>
                  <a:pt x="172980" y="691922"/>
                </a:moveTo>
                <a:cubicBezTo>
                  <a:pt x="267170" y="707446"/>
                  <a:pt x="335442" y="608143"/>
                  <a:pt x="345960" y="518942"/>
                </a:cubicBezTo>
                <a:cubicBezTo>
                  <a:pt x="348502" y="467484"/>
                  <a:pt x="305326" y="428113"/>
                  <a:pt x="259470" y="432452"/>
                </a:cubicBezTo>
                <a:cubicBezTo>
                  <a:pt x="208997" y="430012"/>
                  <a:pt x="176655" y="469931"/>
                  <a:pt x="172980" y="518942"/>
                </a:cubicBezTo>
                <a:cubicBezTo>
                  <a:pt x="180470" y="598021"/>
                  <a:pt x="169150" y="608669"/>
                  <a:pt x="172980" y="691922"/>
                </a:cubicBezTo>
                <a:close/>
              </a:path>
              <a:path w="2767687" h="3080061" fill="darkenLess" stroke="0" extrusionOk="0">
                <a:moveTo>
                  <a:pt x="172980" y="691922"/>
                </a:moveTo>
                <a:cubicBezTo>
                  <a:pt x="256032" y="686740"/>
                  <a:pt x="352097" y="600937"/>
                  <a:pt x="345960" y="518942"/>
                </a:cubicBezTo>
                <a:cubicBezTo>
                  <a:pt x="345916" y="473655"/>
                  <a:pt x="299987" y="436402"/>
                  <a:pt x="259470" y="432452"/>
                </a:cubicBezTo>
                <a:cubicBezTo>
                  <a:pt x="204182" y="436468"/>
                  <a:pt x="175428" y="466637"/>
                  <a:pt x="172980" y="518942"/>
                </a:cubicBezTo>
                <a:cubicBezTo>
                  <a:pt x="173581" y="566349"/>
                  <a:pt x="167501" y="621251"/>
                  <a:pt x="172980" y="691922"/>
                </a:cubicBezTo>
                <a:close/>
                <a:moveTo>
                  <a:pt x="2594707" y="345961"/>
                </a:moveTo>
                <a:cubicBezTo>
                  <a:pt x="2694525" y="359171"/>
                  <a:pt x="2771842" y="266837"/>
                  <a:pt x="2767687" y="172981"/>
                </a:cubicBezTo>
                <a:cubicBezTo>
                  <a:pt x="2789315" y="73265"/>
                  <a:pt x="2689151" y="-2657"/>
                  <a:pt x="2594707" y="1"/>
                </a:cubicBezTo>
                <a:cubicBezTo>
                  <a:pt x="2500879" y="-1954"/>
                  <a:pt x="2433844" y="65175"/>
                  <a:pt x="2421727" y="172981"/>
                </a:cubicBezTo>
                <a:cubicBezTo>
                  <a:pt x="2420896" y="222904"/>
                  <a:pt x="2461387" y="253195"/>
                  <a:pt x="2508217" y="259471"/>
                </a:cubicBezTo>
                <a:cubicBezTo>
                  <a:pt x="2549464" y="261524"/>
                  <a:pt x="2591943" y="218748"/>
                  <a:pt x="2594707" y="172981"/>
                </a:cubicBezTo>
                <a:cubicBezTo>
                  <a:pt x="2602487" y="218124"/>
                  <a:pt x="2594760" y="301613"/>
                  <a:pt x="2594707" y="345961"/>
                </a:cubicBezTo>
                <a:close/>
              </a:path>
              <a:path w="2767687" h="3080061" fill="none" extrusionOk="0">
                <a:moveTo>
                  <a:pt x="0" y="518941"/>
                </a:moveTo>
                <a:cubicBezTo>
                  <a:pt x="3404" y="429461"/>
                  <a:pt x="73197" y="325087"/>
                  <a:pt x="172980" y="345961"/>
                </a:cubicBezTo>
                <a:cubicBezTo>
                  <a:pt x="379199" y="349823"/>
                  <a:pt x="549252" y="357141"/>
                  <a:pt x="690192" y="345961"/>
                </a:cubicBezTo>
                <a:cubicBezTo>
                  <a:pt x="831132" y="334781"/>
                  <a:pt x="1082842" y="323228"/>
                  <a:pt x="1274866" y="345961"/>
                </a:cubicBezTo>
                <a:cubicBezTo>
                  <a:pt x="1466890" y="368694"/>
                  <a:pt x="1683930" y="349259"/>
                  <a:pt x="1882027" y="345961"/>
                </a:cubicBezTo>
                <a:cubicBezTo>
                  <a:pt x="2080124" y="342663"/>
                  <a:pt x="2166939" y="350945"/>
                  <a:pt x="2421726" y="345961"/>
                </a:cubicBezTo>
                <a:cubicBezTo>
                  <a:pt x="2425587" y="293547"/>
                  <a:pt x="2422669" y="255471"/>
                  <a:pt x="2421726" y="172980"/>
                </a:cubicBezTo>
                <a:cubicBezTo>
                  <a:pt x="2408321" y="81001"/>
                  <a:pt x="2495327" y="13494"/>
                  <a:pt x="2594706" y="0"/>
                </a:cubicBezTo>
                <a:cubicBezTo>
                  <a:pt x="2685990" y="-7750"/>
                  <a:pt x="2758719" y="66981"/>
                  <a:pt x="2767686" y="172980"/>
                </a:cubicBezTo>
                <a:cubicBezTo>
                  <a:pt x="2695509" y="1024018"/>
                  <a:pt x="2723513" y="1746532"/>
                  <a:pt x="2767687" y="2561120"/>
                </a:cubicBezTo>
                <a:cubicBezTo>
                  <a:pt x="2763426" y="2671148"/>
                  <a:pt x="2688648" y="2740627"/>
                  <a:pt x="2594707" y="2734100"/>
                </a:cubicBezTo>
                <a:cubicBezTo>
                  <a:pt x="2426284" y="2756018"/>
                  <a:pt x="2173779" y="2728780"/>
                  <a:pt x="2010033" y="2734100"/>
                </a:cubicBezTo>
                <a:cubicBezTo>
                  <a:pt x="1846287" y="2739420"/>
                  <a:pt x="1741540" y="2720796"/>
                  <a:pt x="1492821" y="2734100"/>
                </a:cubicBezTo>
                <a:cubicBezTo>
                  <a:pt x="1244102" y="2747404"/>
                  <a:pt x="1096307" y="2738666"/>
                  <a:pt x="930635" y="2734100"/>
                </a:cubicBezTo>
                <a:cubicBezTo>
                  <a:pt x="764963" y="2729534"/>
                  <a:pt x="517122" y="2756978"/>
                  <a:pt x="345961" y="2734100"/>
                </a:cubicBezTo>
                <a:cubicBezTo>
                  <a:pt x="342774" y="2769071"/>
                  <a:pt x="350072" y="2865804"/>
                  <a:pt x="345961" y="2907081"/>
                </a:cubicBezTo>
                <a:cubicBezTo>
                  <a:pt x="352621" y="3025054"/>
                  <a:pt x="281038" y="3085111"/>
                  <a:pt x="172981" y="3080061"/>
                </a:cubicBezTo>
                <a:cubicBezTo>
                  <a:pt x="83525" y="3074582"/>
                  <a:pt x="-2882" y="2998246"/>
                  <a:pt x="1" y="2907081"/>
                </a:cubicBezTo>
                <a:cubicBezTo>
                  <a:pt x="45262" y="2252816"/>
                  <a:pt x="-49127" y="1362141"/>
                  <a:pt x="0" y="518941"/>
                </a:cubicBezTo>
                <a:close/>
                <a:moveTo>
                  <a:pt x="2421726" y="345961"/>
                </a:moveTo>
                <a:cubicBezTo>
                  <a:pt x="2471765" y="349100"/>
                  <a:pt x="2557510" y="343547"/>
                  <a:pt x="2594707" y="345961"/>
                </a:cubicBezTo>
                <a:cubicBezTo>
                  <a:pt x="2688813" y="328507"/>
                  <a:pt x="2758501" y="272157"/>
                  <a:pt x="2767687" y="172981"/>
                </a:cubicBezTo>
                <a:moveTo>
                  <a:pt x="2594707" y="345961"/>
                </a:moveTo>
                <a:cubicBezTo>
                  <a:pt x="2586307" y="307594"/>
                  <a:pt x="2590806" y="242185"/>
                  <a:pt x="2594707" y="172980"/>
                </a:cubicBezTo>
                <a:cubicBezTo>
                  <a:pt x="2593515" y="226975"/>
                  <a:pt x="2553686" y="261365"/>
                  <a:pt x="2508217" y="259470"/>
                </a:cubicBezTo>
                <a:cubicBezTo>
                  <a:pt x="2454555" y="265035"/>
                  <a:pt x="2422678" y="209869"/>
                  <a:pt x="2421727" y="172980"/>
                </a:cubicBezTo>
                <a:moveTo>
                  <a:pt x="172980" y="691922"/>
                </a:moveTo>
                <a:cubicBezTo>
                  <a:pt x="173755" y="634759"/>
                  <a:pt x="178022" y="559658"/>
                  <a:pt x="172980" y="518941"/>
                </a:cubicBezTo>
                <a:cubicBezTo>
                  <a:pt x="179915" y="473701"/>
                  <a:pt x="209241" y="434634"/>
                  <a:pt x="259470" y="432451"/>
                </a:cubicBezTo>
                <a:cubicBezTo>
                  <a:pt x="306930" y="430306"/>
                  <a:pt x="347965" y="482254"/>
                  <a:pt x="345960" y="518941"/>
                </a:cubicBezTo>
                <a:cubicBezTo>
                  <a:pt x="335917" y="619772"/>
                  <a:pt x="270331" y="694807"/>
                  <a:pt x="172980" y="691921"/>
                </a:cubicBezTo>
                <a:cubicBezTo>
                  <a:pt x="96535" y="690713"/>
                  <a:pt x="18119" y="617342"/>
                  <a:pt x="0" y="518941"/>
                </a:cubicBezTo>
                <a:moveTo>
                  <a:pt x="345961" y="518941"/>
                </a:moveTo>
                <a:cubicBezTo>
                  <a:pt x="371989" y="651834"/>
                  <a:pt x="352699" y="811453"/>
                  <a:pt x="345961" y="1072731"/>
                </a:cubicBezTo>
                <a:cubicBezTo>
                  <a:pt x="339224" y="1334009"/>
                  <a:pt x="326290" y="1414326"/>
                  <a:pt x="345961" y="1560066"/>
                </a:cubicBezTo>
                <a:cubicBezTo>
                  <a:pt x="365632" y="1705806"/>
                  <a:pt x="332644" y="1927280"/>
                  <a:pt x="345961" y="2091704"/>
                </a:cubicBezTo>
                <a:cubicBezTo>
                  <a:pt x="359278" y="2256128"/>
                  <a:pt x="335322" y="2457138"/>
                  <a:pt x="345961" y="2734100"/>
                </a:cubicBezTo>
              </a:path>
              <a:path w="2767687" h="3080061" fill="none" stroke="0" extrusionOk="0">
                <a:moveTo>
                  <a:pt x="0" y="518941"/>
                </a:moveTo>
                <a:cubicBezTo>
                  <a:pt x="7853" y="442623"/>
                  <a:pt x="85710" y="342585"/>
                  <a:pt x="172980" y="345961"/>
                </a:cubicBezTo>
                <a:cubicBezTo>
                  <a:pt x="397038" y="334695"/>
                  <a:pt x="627498" y="355754"/>
                  <a:pt x="757654" y="345961"/>
                </a:cubicBezTo>
                <a:cubicBezTo>
                  <a:pt x="887810" y="336168"/>
                  <a:pt x="1114969" y="350259"/>
                  <a:pt x="1364815" y="345961"/>
                </a:cubicBezTo>
                <a:cubicBezTo>
                  <a:pt x="1614661" y="341663"/>
                  <a:pt x="1798054" y="321042"/>
                  <a:pt x="1927002" y="345961"/>
                </a:cubicBezTo>
                <a:cubicBezTo>
                  <a:pt x="2055950" y="370880"/>
                  <a:pt x="2276743" y="354136"/>
                  <a:pt x="2421726" y="345961"/>
                </a:cubicBezTo>
                <a:cubicBezTo>
                  <a:pt x="2429589" y="280997"/>
                  <a:pt x="2414734" y="253566"/>
                  <a:pt x="2421726" y="172980"/>
                </a:cubicBezTo>
                <a:cubicBezTo>
                  <a:pt x="2426140" y="88148"/>
                  <a:pt x="2480049" y="3951"/>
                  <a:pt x="2594706" y="0"/>
                </a:cubicBezTo>
                <a:cubicBezTo>
                  <a:pt x="2713390" y="-4243"/>
                  <a:pt x="2747614" y="89431"/>
                  <a:pt x="2767686" y="172980"/>
                </a:cubicBezTo>
                <a:cubicBezTo>
                  <a:pt x="2836163" y="981766"/>
                  <a:pt x="2800631" y="1788853"/>
                  <a:pt x="2767687" y="2561120"/>
                </a:cubicBezTo>
                <a:cubicBezTo>
                  <a:pt x="2765992" y="2659069"/>
                  <a:pt x="2709393" y="2721642"/>
                  <a:pt x="2594707" y="2734100"/>
                </a:cubicBezTo>
                <a:cubicBezTo>
                  <a:pt x="2472173" y="2715315"/>
                  <a:pt x="2207361" y="2743434"/>
                  <a:pt x="2099983" y="2734100"/>
                </a:cubicBezTo>
                <a:cubicBezTo>
                  <a:pt x="1992605" y="2724766"/>
                  <a:pt x="1654412" y="2726023"/>
                  <a:pt x="1492821" y="2734100"/>
                </a:cubicBezTo>
                <a:cubicBezTo>
                  <a:pt x="1331230" y="2742177"/>
                  <a:pt x="1231856" y="2753242"/>
                  <a:pt x="975610" y="2734100"/>
                </a:cubicBezTo>
                <a:cubicBezTo>
                  <a:pt x="719364" y="2714958"/>
                  <a:pt x="638595" y="2751403"/>
                  <a:pt x="345961" y="2734100"/>
                </a:cubicBezTo>
                <a:cubicBezTo>
                  <a:pt x="349118" y="2796756"/>
                  <a:pt x="345846" y="2837116"/>
                  <a:pt x="345961" y="2907081"/>
                </a:cubicBezTo>
                <a:cubicBezTo>
                  <a:pt x="361649" y="3013737"/>
                  <a:pt x="274585" y="3094076"/>
                  <a:pt x="172981" y="3080061"/>
                </a:cubicBezTo>
                <a:cubicBezTo>
                  <a:pt x="59964" y="3091026"/>
                  <a:pt x="6082" y="2986365"/>
                  <a:pt x="1" y="2907081"/>
                </a:cubicBezTo>
                <a:cubicBezTo>
                  <a:pt x="-36916" y="2105232"/>
                  <a:pt x="-154669" y="1304599"/>
                  <a:pt x="0" y="518941"/>
                </a:cubicBezTo>
                <a:close/>
                <a:moveTo>
                  <a:pt x="2421726" y="345961"/>
                </a:moveTo>
                <a:cubicBezTo>
                  <a:pt x="2487131" y="351812"/>
                  <a:pt x="2530931" y="340136"/>
                  <a:pt x="2594707" y="345961"/>
                </a:cubicBezTo>
                <a:cubicBezTo>
                  <a:pt x="2691467" y="352390"/>
                  <a:pt x="2767218" y="273513"/>
                  <a:pt x="2767687" y="172981"/>
                </a:cubicBezTo>
                <a:moveTo>
                  <a:pt x="2594707" y="345961"/>
                </a:moveTo>
                <a:cubicBezTo>
                  <a:pt x="2589963" y="266788"/>
                  <a:pt x="2600628" y="249319"/>
                  <a:pt x="2594707" y="172980"/>
                </a:cubicBezTo>
                <a:cubicBezTo>
                  <a:pt x="2593021" y="220604"/>
                  <a:pt x="2563530" y="258520"/>
                  <a:pt x="2508217" y="259470"/>
                </a:cubicBezTo>
                <a:cubicBezTo>
                  <a:pt x="2457989" y="256221"/>
                  <a:pt x="2421712" y="222686"/>
                  <a:pt x="2421727" y="172980"/>
                </a:cubicBezTo>
                <a:moveTo>
                  <a:pt x="172980" y="691922"/>
                </a:moveTo>
                <a:cubicBezTo>
                  <a:pt x="171601" y="618795"/>
                  <a:pt x="168035" y="562294"/>
                  <a:pt x="172980" y="518941"/>
                </a:cubicBezTo>
                <a:cubicBezTo>
                  <a:pt x="163167" y="471319"/>
                  <a:pt x="206861" y="438982"/>
                  <a:pt x="259470" y="432451"/>
                </a:cubicBezTo>
                <a:cubicBezTo>
                  <a:pt x="313974" y="435532"/>
                  <a:pt x="339403" y="466479"/>
                  <a:pt x="345960" y="518941"/>
                </a:cubicBezTo>
                <a:cubicBezTo>
                  <a:pt x="341681" y="624143"/>
                  <a:pt x="285423" y="681269"/>
                  <a:pt x="172980" y="691921"/>
                </a:cubicBezTo>
                <a:cubicBezTo>
                  <a:pt x="72731" y="692738"/>
                  <a:pt x="2968" y="612604"/>
                  <a:pt x="0" y="518941"/>
                </a:cubicBezTo>
                <a:moveTo>
                  <a:pt x="345961" y="518941"/>
                </a:moveTo>
                <a:cubicBezTo>
                  <a:pt x="373257" y="771012"/>
                  <a:pt x="354837" y="995458"/>
                  <a:pt x="345961" y="1117034"/>
                </a:cubicBezTo>
                <a:cubicBezTo>
                  <a:pt x="337085" y="1238610"/>
                  <a:pt x="367891" y="1504685"/>
                  <a:pt x="345961" y="1604369"/>
                </a:cubicBezTo>
                <a:cubicBezTo>
                  <a:pt x="324031" y="1704053"/>
                  <a:pt x="355136" y="1904920"/>
                  <a:pt x="345961" y="2180310"/>
                </a:cubicBezTo>
                <a:cubicBezTo>
                  <a:pt x="336786" y="2455700"/>
                  <a:pt x="335996" y="2587234"/>
                  <a:pt x="345961" y="2734100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Turistički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početci 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Šibenika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,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1926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 godina</a:t>
            </a:r>
          </a:p>
        </p:txBody>
      </p:sp>
    </p:spTree>
    <p:extLst>
      <p:ext uri="{BB962C8B-B14F-4D97-AF65-F5344CB8AC3E}">
        <p14:creationId xmlns:p14="http://schemas.microsoft.com/office/powerpoint/2010/main" xmlns="" val="4246908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2716CE38-8DA0-4212-A814-6461B2B4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234" y="1303505"/>
            <a:ext cx="3699619" cy="54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8AF8ECFA-48CA-4F55-BF63-3A83EC85F700}"/>
              </a:ext>
            </a:extLst>
          </p:cNvPr>
          <p:cNvSpPr/>
          <p:nvPr/>
        </p:nvSpPr>
        <p:spPr>
          <a:xfrm>
            <a:off x="5175316" y="1558030"/>
            <a:ext cx="6402622" cy="4922366"/>
          </a:xfrm>
          <a:custGeom>
            <a:avLst/>
            <a:gdLst>
              <a:gd name="connsiteX0" fmla="*/ 6402622 w 6402622"/>
              <a:gd name="connsiteY0" fmla="*/ 307648 h 4922366"/>
              <a:gd name="connsiteX1" fmla="*/ 6094974 w 6402622"/>
              <a:gd name="connsiteY1" fmla="*/ 615296 h 4922366"/>
              <a:gd name="connsiteX2" fmla="*/ 6094974 w 6402622"/>
              <a:gd name="connsiteY2" fmla="*/ 307648 h 4922366"/>
              <a:gd name="connsiteX3" fmla="*/ 5941150 w 6402622"/>
              <a:gd name="connsiteY3" fmla="*/ 461472 h 4922366"/>
              <a:gd name="connsiteX4" fmla="*/ 5787326 w 6402622"/>
              <a:gd name="connsiteY4" fmla="*/ 307648 h 4922366"/>
              <a:gd name="connsiteX5" fmla="*/ 5787326 w 6402622"/>
              <a:gd name="connsiteY5" fmla="*/ 615296 h 4922366"/>
              <a:gd name="connsiteX6" fmla="*/ 5047569 w 6402622"/>
              <a:gd name="connsiteY6" fmla="*/ 615296 h 4922366"/>
              <a:gd name="connsiteX7" fmla="*/ 4472203 w 6402622"/>
              <a:gd name="connsiteY7" fmla="*/ 615296 h 4922366"/>
              <a:gd name="connsiteX8" fmla="*/ 3732447 w 6402622"/>
              <a:gd name="connsiteY8" fmla="*/ 615296 h 4922366"/>
              <a:gd name="connsiteX9" fmla="*/ 3047487 w 6402622"/>
              <a:gd name="connsiteY9" fmla="*/ 615296 h 4922366"/>
              <a:gd name="connsiteX10" fmla="*/ 2362527 w 6402622"/>
              <a:gd name="connsiteY10" fmla="*/ 615296 h 4922366"/>
              <a:gd name="connsiteX11" fmla="*/ 1567974 w 6402622"/>
              <a:gd name="connsiteY11" fmla="*/ 615296 h 4922366"/>
              <a:gd name="connsiteX12" fmla="*/ 992608 w 6402622"/>
              <a:gd name="connsiteY12" fmla="*/ 615296 h 4922366"/>
              <a:gd name="connsiteX13" fmla="*/ 307648 w 6402622"/>
              <a:gd name="connsiteY13" fmla="*/ 615296 h 4922366"/>
              <a:gd name="connsiteX14" fmla="*/ 0 w 6402622"/>
              <a:gd name="connsiteY14" fmla="*/ 922944 h 4922366"/>
              <a:gd name="connsiteX15" fmla="*/ 0 w 6402622"/>
              <a:gd name="connsiteY15" fmla="*/ 1538240 h 4922366"/>
              <a:gd name="connsiteX16" fmla="*/ 0 w 6402622"/>
              <a:gd name="connsiteY16" fmla="*/ 2190453 h 4922366"/>
              <a:gd name="connsiteX17" fmla="*/ 0 w 6402622"/>
              <a:gd name="connsiteY17" fmla="*/ 2805749 h 4922366"/>
              <a:gd name="connsiteX18" fmla="*/ 0 w 6402622"/>
              <a:gd name="connsiteY18" fmla="*/ 3384127 h 4922366"/>
              <a:gd name="connsiteX19" fmla="*/ 0 w 6402622"/>
              <a:gd name="connsiteY19" fmla="*/ 3888669 h 4922366"/>
              <a:gd name="connsiteX20" fmla="*/ 0 w 6402622"/>
              <a:gd name="connsiteY20" fmla="*/ 4614718 h 4922366"/>
              <a:gd name="connsiteX21" fmla="*/ 307648 w 6402622"/>
              <a:gd name="connsiteY21" fmla="*/ 4922366 h 4922366"/>
              <a:gd name="connsiteX22" fmla="*/ 615296 w 6402622"/>
              <a:gd name="connsiteY22" fmla="*/ 4614718 h 4922366"/>
              <a:gd name="connsiteX23" fmla="*/ 615296 w 6402622"/>
              <a:gd name="connsiteY23" fmla="*/ 4307070 h 4922366"/>
              <a:gd name="connsiteX24" fmla="*/ 1355053 w 6402622"/>
              <a:gd name="connsiteY24" fmla="*/ 4307070 h 4922366"/>
              <a:gd name="connsiteX25" fmla="*/ 2149606 w 6402622"/>
              <a:gd name="connsiteY25" fmla="*/ 4307070 h 4922366"/>
              <a:gd name="connsiteX26" fmla="*/ 2779769 w 6402622"/>
              <a:gd name="connsiteY26" fmla="*/ 4307070 h 4922366"/>
              <a:gd name="connsiteX27" fmla="*/ 3300338 w 6402622"/>
              <a:gd name="connsiteY27" fmla="*/ 4307070 h 4922366"/>
              <a:gd name="connsiteX28" fmla="*/ 4040095 w 6402622"/>
              <a:gd name="connsiteY28" fmla="*/ 4307070 h 4922366"/>
              <a:gd name="connsiteX29" fmla="*/ 4560664 w 6402622"/>
              <a:gd name="connsiteY29" fmla="*/ 4307070 h 4922366"/>
              <a:gd name="connsiteX30" fmla="*/ 5190827 w 6402622"/>
              <a:gd name="connsiteY30" fmla="*/ 4307070 h 4922366"/>
              <a:gd name="connsiteX31" fmla="*/ 6094974 w 6402622"/>
              <a:gd name="connsiteY31" fmla="*/ 4307070 h 4922366"/>
              <a:gd name="connsiteX32" fmla="*/ 6402622 w 6402622"/>
              <a:gd name="connsiteY32" fmla="*/ 3999422 h 4922366"/>
              <a:gd name="connsiteX33" fmla="*/ 6402622 w 6402622"/>
              <a:gd name="connsiteY33" fmla="*/ 3347209 h 4922366"/>
              <a:gd name="connsiteX34" fmla="*/ 6402622 w 6402622"/>
              <a:gd name="connsiteY34" fmla="*/ 2731913 h 4922366"/>
              <a:gd name="connsiteX35" fmla="*/ 6402622 w 6402622"/>
              <a:gd name="connsiteY35" fmla="*/ 2227370 h 4922366"/>
              <a:gd name="connsiteX36" fmla="*/ 6402622 w 6402622"/>
              <a:gd name="connsiteY36" fmla="*/ 1575157 h 4922366"/>
              <a:gd name="connsiteX37" fmla="*/ 6402622 w 6402622"/>
              <a:gd name="connsiteY37" fmla="*/ 1070615 h 4922366"/>
              <a:gd name="connsiteX38" fmla="*/ 6402622 w 6402622"/>
              <a:gd name="connsiteY38" fmla="*/ 307648 h 4922366"/>
              <a:gd name="connsiteX39" fmla="*/ 307648 w 6402622"/>
              <a:gd name="connsiteY39" fmla="*/ 1230592 h 4922366"/>
              <a:gd name="connsiteX40" fmla="*/ 615296 w 6402622"/>
              <a:gd name="connsiteY40" fmla="*/ 922944 h 4922366"/>
              <a:gd name="connsiteX41" fmla="*/ 461472 w 6402622"/>
              <a:gd name="connsiteY41" fmla="*/ 769120 h 4922366"/>
              <a:gd name="connsiteX42" fmla="*/ 307648 w 6402622"/>
              <a:gd name="connsiteY42" fmla="*/ 922944 h 4922366"/>
              <a:gd name="connsiteX43" fmla="*/ 307648 w 6402622"/>
              <a:gd name="connsiteY43" fmla="*/ 1230592 h 4922366"/>
              <a:gd name="connsiteX0" fmla="*/ 307648 w 6402622"/>
              <a:gd name="connsiteY0" fmla="*/ 1230592 h 4922366"/>
              <a:gd name="connsiteX1" fmla="*/ 615296 w 6402622"/>
              <a:gd name="connsiteY1" fmla="*/ 922944 h 4922366"/>
              <a:gd name="connsiteX2" fmla="*/ 461472 w 6402622"/>
              <a:gd name="connsiteY2" fmla="*/ 769120 h 4922366"/>
              <a:gd name="connsiteX3" fmla="*/ 307648 w 6402622"/>
              <a:gd name="connsiteY3" fmla="*/ 922944 h 4922366"/>
              <a:gd name="connsiteX4" fmla="*/ 307648 w 6402622"/>
              <a:gd name="connsiteY4" fmla="*/ 1230592 h 4922366"/>
              <a:gd name="connsiteX5" fmla="*/ 6094974 w 6402622"/>
              <a:gd name="connsiteY5" fmla="*/ 615296 h 4922366"/>
              <a:gd name="connsiteX6" fmla="*/ 6402622 w 6402622"/>
              <a:gd name="connsiteY6" fmla="*/ 307648 h 4922366"/>
              <a:gd name="connsiteX7" fmla="*/ 6094974 w 6402622"/>
              <a:gd name="connsiteY7" fmla="*/ 0 h 4922366"/>
              <a:gd name="connsiteX8" fmla="*/ 5787326 w 6402622"/>
              <a:gd name="connsiteY8" fmla="*/ 307648 h 4922366"/>
              <a:gd name="connsiteX9" fmla="*/ 5941150 w 6402622"/>
              <a:gd name="connsiteY9" fmla="*/ 461472 h 4922366"/>
              <a:gd name="connsiteX10" fmla="*/ 6094974 w 6402622"/>
              <a:gd name="connsiteY10" fmla="*/ 307648 h 4922366"/>
              <a:gd name="connsiteX11" fmla="*/ 6094974 w 6402622"/>
              <a:gd name="connsiteY11" fmla="*/ 615296 h 4922366"/>
              <a:gd name="connsiteX0" fmla="*/ 0 w 6402622"/>
              <a:gd name="connsiteY0" fmla="*/ 922944 h 4922366"/>
              <a:gd name="connsiteX1" fmla="*/ 307648 w 6402622"/>
              <a:gd name="connsiteY1" fmla="*/ 615296 h 4922366"/>
              <a:gd name="connsiteX2" fmla="*/ 883014 w 6402622"/>
              <a:gd name="connsiteY2" fmla="*/ 615296 h 4922366"/>
              <a:gd name="connsiteX3" fmla="*/ 1622771 w 6402622"/>
              <a:gd name="connsiteY3" fmla="*/ 615296 h 4922366"/>
              <a:gd name="connsiteX4" fmla="*/ 2417324 w 6402622"/>
              <a:gd name="connsiteY4" fmla="*/ 615296 h 4922366"/>
              <a:gd name="connsiteX5" fmla="*/ 3047487 w 6402622"/>
              <a:gd name="connsiteY5" fmla="*/ 615296 h 4922366"/>
              <a:gd name="connsiteX6" fmla="*/ 3732447 w 6402622"/>
              <a:gd name="connsiteY6" fmla="*/ 615296 h 4922366"/>
              <a:gd name="connsiteX7" fmla="*/ 4253016 w 6402622"/>
              <a:gd name="connsiteY7" fmla="*/ 615296 h 4922366"/>
              <a:gd name="connsiteX8" fmla="*/ 4883179 w 6402622"/>
              <a:gd name="connsiteY8" fmla="*/ 615296 h 4922366"/>
              <a:gd name="connsiteX9" fmla="*/ 5787326 w 6402622"/>
              <a:gd name="connsiteY9" fmla="*/ 615296 h 4922366"/>
              <a:gd name="connsiteX10" fmla="*/ 5787326 w 6402622"/>
              <a:gd name="connsiteY10" fmla="*/ 307648 h 4922366"/>
              <a:gd name="connsiteX11" fmla="*/ 6094974 w 6402622"/>
              <a:gd name="connsiteY11" fmla="*/ 0 h 4922366"/>
              <a:gd name="connsiteX12" fmla="*/ 6402622 w 6402622"/>
              <a:gd name="connsiteY12" fmla="*/ 307648 h 4922366"/>
              <a:gd name="connsiteX13" fmla="*/ 6402622 w 6402622"/>
              <a:gd name="connsiteY13" fmla="*/ 996779 h 4922366"/>
              <a:gd name="connsiteX14" fmla="*/ 6402622 w 6402622"/>
              <a:gd name="connsiteY14" fmla="*/ 1612075 h 4922366"/>
              <a:gd name="connsiteX15" fmla="*/ 6402622 w 6402622"/>
              <a:gd name="connsiteY15" fmla="*/ 2301206 h 4922366"/>
              <a:gd name="connsiteX16" fmla="*/ 6402622 w 6402622"/>
              <a:gd name="connsiteY16" fmla="*/ 2916502 h 4922366"/>
              <a:gd name="connsiteX17" fmla="*/ 6402622 w 6402622"/>
              <a:gd name="connsiteY17" fmla="*/ 3421044 h 4922366"/>
              <a:gd name="connsiteX18" fmla="*/ 6402622 w 6402622"/>
              <a:gd name="connsiteY18" fmla="*/ 3999422 h 4922366"/>
              <a:gd name="connsiteX19" fmla="*/ 6094974 w 6402622"/>
              <a:gd name="connsiteY19" fmla="*/ 4307070 h 4922366"/>
              <a:gd name="connsiteX20" fmla="*/ 5410014 w 6402622"/>
              <a:gd name="connsiteY20" fmla="*/ 4307070 h 4922366"/>
              <a:gd name="connsiteX21" fmla="*/ 4834648 w 6402622"/>
              <a:gd name="connsiteY21" fmla="*/ 4307070 h 4922366"/>
              <a:gd name="connsiteX22" fmla="*/ 4204485 w 6402622"/>
              <a:gd name="connsiteY22" fmla="*/ 4307070 h 4922366"/>
              <a:gd name="connsiteX23" fmla="*/ 3574322 w 6402622"/>
              <a:gd name="connsiteY23" fmla="*/ 4307070 h 4922366"/>
              <a:gd name="connsiteX24" fmla="*/ 2834566 w 6402622"/>
              <a:gd name="connsiteY24" fmla="*/ 4307070 h 4922366"/>
              <a:gd name="connsiteX25" fmla="*/ 2094809 w 6402622"/>
              <a:gd name="connsiteY25" fmla="*/ 4307070 h 4922366"/>
              <a:gd name="connsiteX26" fmla="*/ 1519443 w 6402622"/>
              <a:gd name="connsiteY26" fmla="*/ 4307070 h 4922366"/>
              <a:gd name="connsiteX27" fmla="*/ 615296 w 6402622"/>
              <a:gd name="connsiteY27" fmla="*/ 4307070 h 4922366"/>
              <a:gd name="connsiteX28" fmla="*/ 615296 w 6402622"/>
              <a:gd name="connsiteY28" fmla="*/ 4614718 h 4922366"/>
              <a:gd name="connsiteX29" fmla="*/ 307648 w 6402622"/>
              <a:gd name="connsiteY29" fmla="*/ 4922366 h 4922366"/>
              <a:gd name="connsiteX30" fmla="*/ 0 w 6402622"/>
              <a:gd name="connsiteY30" fmla="*/ 4614718 h 4922366"/>
              <a:gd name="connsiteX31" fmla="*/ 0 w 6402622"/>
              <a:gd name="connsiteY31" fmla="*/ 3962505 h 4922366"/>
              <a:gd name="connsiteX32" fmla="*/ 0 w 6402622"/>
              <a:gd name="connsiteY32" fmla="*/ 3421044 h 4922366"/>
              <a:gd name="connsiteX33" fmla="*/ 0 w 6402622"/>
              <a:gd name="connsiteY33" fmla="*/ 2842666 h 4922366"/>
              <a:gd name="connsiteX34" fmla="*/ 0 w 6402622"/>
              <a:gd name="connsiteY34" fmla="*/ 2338124 h 4922366"/>
              <a:gd name="connsiteX35" fmla="*/ 0 w 6402622"/>
              <a:gd name="connsiteY35" fmla="*/ 1833582 h 4922366"/>
              <a:gd name="connsiteX36" fmla="*/ 0 w 6402622"/>
              <a:gd name="connsiteY36" fmla="*/ 922944 h 4922366"/>
              <a:gd name="connsiteX37" fmla="*/ 5787326 w 6402622"/>
              <a:gd name="connsiteY37" fmla="*/ 615296 h 4922366"/>
              <a:gd name="connsiteX38" fmla="*/ 6094974 w 6402622"/>
              <a:gd name="connsiteY38" fmla="*/ 615296 h 4922366"/>
              <a:gd name="connsiteX39" fmla="*/ 6402622 w 6402622"/>
              <a:gd name="connsiteY39" fmla="*/ 307648 h 4922366"/>
              <a:gd name="connsiteX40" fmla="*/ 6094974 w 6402622"/>
              <a:gd name="connsiteY40" fmla="*/ 615296 h 4922366"/>
              <a:gd name="connsiteX41" fmla="*/ 6094974 w 6402622"/>
              <a:gd name="connsiteY41" fmla="*/ 307648 h 4922366"/>
              <a:gd name="connsiteX42" fmla="*/ 5941150 w 6402622"/>
              <a:gd name="connsiteY42" fmla="*/ 461472 h 4922366"/>
              <a:gd name="connsiteX43" fmla="*/ 5787326 w 6402622"/>
              <a:gd name="connsiteY43" fmla="*/ 307648 h 4922366"/>
              <a:gd name="connsiteX44" fmla="*/ 307648 w 6402622"/>
              <a:gd name="connsiteY44" fmla="*/ 1230592 h 4922366"/>
              <a:gd name="connsiteX45" fmla="*/ 307648 w 6402622"/>
              <a:gd name="connsiteY45" fmla="*/ 922944 h 4922366"/>
              <a:gd name="connsiteX46" fmla="*/ 461472 w 6402622"/>
              <a:gd name="connsiteY46" fmla="*/ 769120 h 4922366"/>
              <a:gd name="connsiteX47" fmla="*/ 615296 w 6402622"/>
              <a:gd name="connsiteY47" fmla="*/ 922944 h 4922366"/>
              <a:gd name="connsiteX48" fmla="*/ 307648 w 6402622"/>
              <a:gd name="connsiteY48" fmla="*/ 1230592 h 4922366"/>
              <a:gd name="connsiteX49" fmla="*/ 0 w 6402622"/>
              <a:gd name="connsiteY49" fmla="*/ 922944 h 4922366"/>
              <a:gd name="connsiteX50" fmla="*/ 615296 w 6402622"/>
              <a:gd name="connsiteY50" fmla="*/ 922944 h 4922366"/>
              <a:gd name="connsiteX51" fmla="*/ 615296 w 6402622"/>
              <a:gd name="connsiteY51" fmla="*/ 1498245 h 4922366"/>
              <a:gd name="connsiteX52" fmla="*/ 615296 w 6402622"/>
              <a:gd name="connsiteY52" fmla="*/ 2073547 h 4922366"/>
              <a:gd name="connsiteX53" fmla="*/ 615296 w 6402622"/>
              <a:gd name="connsiteY53" fmla="*/ 2682690 h 4922366"/>
              <a:gd name="connsiteX54" fmla="*/ 615296 w 6402622"/>
              <a:gd name="connsiteY54" fmla="*/ 3325673 h 4922366"/>
              <a:gd name="connsiteX55" fmla="*/ 615296 w 6402622"/>
              <a:gd name="connsiteY55" fmla="*/ 4307070 h 492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402622" h="4922366" stroke="0" extrusionOk="0">
                <a:moveTo>
                  <a:pt x="6402622" y="307648"/>
                </a:moveTo>
                <a:cubicBezTo>
                  <a:pt x="6381806" y="464230"/>
                  <a:pt x="6265180" y="611093"/>
                  <a:pt x="6094974" y="615296"/>
                </a:cubicBezTo>
                <a:cubicBezTo>
                  <a:pt x="6103608" y="496504"/>
                  <a:pt x="6082251" y="429760"/>
                  <a:pt x="6094974" y="307648"/>
                </a:cubicBezTo>
                <a:cubicBezTo>
                  <a:pt x="6090930" y="387634"/>
                  <a:pt x="6038510" y="464833"/>
                  <a:pt x="5941150" y="461472"/>
                </a:cubicBezTo>
                <a:cubicBezTo>
                  <a:pt x="5852122" y="455062"/>
                  <a:pt x="5783810" y="388189"/>
                  <a:pt x="5787326" y="307648"/>
                </a:cubicBezTo>
                <a:cubicBezTo>
                  <a:pt x="5799824" y="412256"/>
                  <a:pt x="5777785" y="513548"/>
                  <a:pt x="5787326" y="615296"/>
                </a:cubicBezTo>
                <a:cubicBezTo>
                  <a:pt x="5529810" y="602423"/>
                  <a:pt x="5396677" y="638927"/>
                  <a:pt x="5047569" y="615296"/>
                </a:cubicBezTo>
                <a:cubicBezTo>
                  <a:pt x="4698461" y="591665"/>
                  <a:pt x="4612115" y="616110"/>
                  <a:pt x="4472203" y="615296"/>
                </a:cubicBezTo>
                <a:cubicBezTo>
                  <a:pt x="4332291" y="614482"/>
                  <a:pt x="3955985" y="632623"/>
                  <a:pt x="3732447" y="615296"/>
                </a:cubicBezTo>
                <a:cubicBezTo>
                  <a:pt x="3508909" y="597969"/>
                  <a:pt x="3326559" y="582357"/>
                  <a:pt x="3047487" y="615296"/>
                </a:cubicBezTo>
                <a:cubicBezTo>
                  <a:pt x="2768415" y="648235"/>
                  <a:pt x="2590620" y="583058"/>
                  <a:pt x="2362527" y="615296"/>
                </a:cubicBezTo>
                <a:cubicBezTo>
                  <a:pt x="2134434" y="647534"/>
                  <a:pt x="1883981" y="630435"/>
                  <a:pt x="1567974" y="615296"/>
                </a:cubicBezTo>
                <a:cubicBezTo>
                  <a:pt x="1251967" y="600157"/>
                  <a:pt x="1219003" y="621478"/>
                  <a:pt x="992608" y="615296"/>
                </a:cubicBezTo>
                <a:cubicBezTo>
                  <a:pt x="766213" y="609114"/>
                  <a:pt x="640591" y="623286"/>
                  <a:pt x="307648" y="615296"/>
                </a:cubicBezTo>
                <a:cubicBezTo>
                  <a:pt x="120146" y="618117"/>
                  <a:pt x="-9120" y="724577"/>
                  <a:pt x="0" y="922944"/>
                </a:cubicBezTo>
                <a:cubicBezTo>
                  <a:pt x="-9186" y="1166106"/>
                  <a:pt x="23417" y="1322179"/>
                  <a:pt x="0" y="1538240"/>
                </a:cubicBezTo>
                <a:cubicBezTo>
                  <a:pt x="-23417" y="1754301"/>
                  <a:pt x="15174" y="1905672"/>
                  <a:pt x="0" y="2190453"/>
                </a:cubicBezTo>
                <a:cubicBezTo>
                  <a:pt x="-15174" y="2475234"/>
                  <a:pt x="20789" y="2529332"/>
                  <a:pt x="0" y="2805749"/>
                </a:cubicBezTo>
                <a:cubicBezTo>
                  <a:pt x="-20789" y="3082166"/>
                  <a:pt x="-24616" y="3097134"/>
                  <a:pt x="0" y="3384127"/>
                </a:cubicBezTo>
                <a:cubicBezTo>
                  <a:pt x="24616" y="3671120"/>
                  <a:pt x="14331" y="3722910"/>
                  <a:pt x="0" y="3888669"/>
                </a:cubicBezTo>
                <a:cubicBezTo>
                  <a:pt x="-14331" y="4054428"/>
                  <a:pt x="23814" y="4329358"/>
                  <a:pt x="0" y="4614718"/>
                </a:cubicBezTo>
                <a:cubicBezTo>
                  <a:pt x="-24512" y="4788504"/>
                  <a:pt x="154351" y="4922875"/>
                  <a:pt x="307648" y="4922366"/>
                </a:cubicBezTo>
                <a:cubicBezTo>
                  <a:pt x="462281" y="4923155"/>
                  <a:pt x="601787" y="4812535"/>
                  <a:pt x="615296" y="4614718"/>
                </a:cubicBezTo>
                <a:cubicBezTo>
                  <a:pt x="625129" y="4547877"/>
                  <a:pt x="629876" y="4459950"/>
                  <a:pt x="615296" y="4307070"/>
                </a:cubicBezTo>
                <a:cubicBezTo>
                  <a:pt x="859325" y="4297321"/>
                  <a:pt x="1151747" y="4311084"/>
                  <a:pt x="1355053" y="4307070"/>
                </a:cubicBezTo>
                <a:cubicBezTo>
                  <a:pt x="1558359" y="4303056"/>
                  <a:pt x="1829886" y="4305320"/>
                  <a:pt x="2149606" y="4307070"/>
                </a:cubicBezTo>
                <a:cubicBezTo>
                  <a:pt x="2469326" y="4308820"/>
                  <a:pt x="2496050" y="4287770"/>
                  <a:pt x="2779769" y="4307070"/>
                </a:cubicBezTo>
                <a:cubicBezTo>
                  <a:pt x="3063488" y="4326370"/>
                  <a:pt x="3193863" y="4322522"/>
                  <a:pt x="3300338" y="4307070"/>
                </a:cubicBezTo>
                <a:cubicBezTo>
                  <a:pt x="3406813" y="4291618"/>
                  <a:pt x="3836511" y="4280634"/>
                  <a:pt x="4040095" y="4307070"/>
                </a:cubicBezTo>
                <a:cubicBezTo>
                  <a:pt x="4243679" y="4333506"/>
                  <a:pt x="4392786" y="4299688"/>
                  <a:pt x="4560664" y="4307070"/>
                </a:cubicBezTo>
                <a:cubicBezTo>
                  <a:pt x="4728542" y="4314452"/>
                  <a:pt x="5022307" y="4283270"/>
                  <a:pt x="5190827" y="4307070"/>
                </a:cubicBezTo>
                <a:cubicBezTo>
                  <a:pt x="5359347" y="4330870"/>
                  <a:pt x="5844885" y="4269392"/>
                  <a:pt x="6094974" y="4307070"/>
                </a:cubicBezTo>
                <a:cubicBezTo>
                  <a:pt x="6279091" y="4343261"/>
                  <a:pt x="6390269" y="4145120"/>
                  <a:pt x="6402622" y="3999422"/>
                </a:cubicBezTo>
                <a:cubicBezTo>
                  <a:pt x="6423419" y="3781932"/>
                  <a:pt x="6433156" y="3491091"/>
                  <a:pt x="6402622" y="3347209"/>
                </a:cubicBezTo>
                <a:cubicBezTo>
                  <a:pt x="6372088" y="3203327"/>
                  <a:pt x="6389147" y="2864074"/>
                  <a:pt x="6402622" y="2731913"/>
                </a:cubicBezTo>
                <a:cubicBezTo>
                  <a:pt x="6416097" y="2599752"/>
                  <a:pt x="6383952" y="2402096"/>
                  <a:pt x="6402622" y="2227370"/>
                </a:cubicBezTo>
                <a:cubicBezTo>
                  <a:pt x="6421292" y="2052644"/>
                  <a:pt x="6416224" y="1887738"/>
                  <a:pt x="6402622" y="1575157"/>
                </a:cubicBezTo>
                <a:cubicBezTo>
                  <a:pt x="6389020" y="1262576"/>
                  <a:pt x="6383861" y="1171753"/>
                  <a:pt x="6402622" y="1070615"/>
                </a:cubicBezTo>
                <a:cubicBezTo>
                  <a:pt x="6421383" y="969477"/>
                  <a:pt x="6368849" y="516102"/>
                  <a:pt x="6402622" y="307648"/>
                </a:cubicBezTo>
                <a:close/>
                <a:moveTo>
                  <a:pt x="307648" y="1230592"/>
                </a:moveTo>
                <a:cubicBezTo>
                  <a:pt x="495143" y="1227192"/>
                  <a:pt x="604264" y="1065951"/>
                  <a:pt x="615296" y="922944"/>
                </a:cubicBezTo>
                <a:cubicBezTo>
                  <a:pt x="621344" y="831061"/>
                  <a:pt x="561152" y="754206"/>
                  <a:pt x="461472" y="769120"/>
                </a:cubicBezTo>
                <a:cubicBezTo>
                  <a:pt x="375270" y="772355"/>
                  <a:pt x="307965" y="835864"/>
                  <a:pt x="307648" y="922944"/>
                </a:cubicBezTo>
                <a:cubicBezTo>
                  <a:pt x="318602" y="999059"/>
                  <a:pt x="309429" y="1157941"/>
                  <a:pt x="307648" y="1230592"/>
                </a:cubicBezTo>
                <a:close/>
              </a:path>
              <a:path w="6402622" h="4922366" fill="darkenLess" stroke="0" extrusionOk="0">
                <a:moveTo>
                  <a:pt x="307648" y="1230592"/>
                </a:moveTo>
                <a:cubicBezTo>
                  <a:pt x="468369" y="1213356"/>
                  <a:pt x="610617" y="1093771"/>
                  <a:pt x="615296" y="922944"/>
                </a:cubicBezTo>
                <a:cubicBezTo>
                  <a:pt x="618387" y="845553"/>
                  <a:pt x="563523" y="762137"/>
                  <a:pt x="461472" y="769120"/>
                </a:cubicBezTo>
                <a:cubicBezTo>
                  <a:pt x="385709" y="757919"/>
                  <a:pt x="316966" y="832685"/>
                  <a:pt x="307648" y="922944"/>
                </a:cubicBezTo>
                <a:cubicBezTo>
                  <a:pt x="299791" y="1032361"/>
                  <a:pt x="312650" y="1121231"/>
                  <a:pt x="307648" y="1230592"/>
                </a:cubicBezTo>
                <a:close/>
                <a:moveTo>
                  <a:pt x="6094974" y="615296"/>
                </a:moveTo>
                <a:cubicBezTo>
                  <a:pt x="6260723" y="619840"/>
                  <a:pt x="6410404" y="487132"/>
                  <a:pt x="6402622" y="307648"/>
                </a:cubicBezTo>
                <a:cubicBezTo>
                  <a:pt x="6379918" y="137252"/>
                  <a:pt x="6250111" y="12222"/>
                  <a:pt x="6094974" y="0"/>
                </a:cubicBezTo>
                <a:cubicBezTo>
                  <a:pt x="5914597" y="1743"/>
                  <a:pt x="5801880" y="173024"/>
                  <a:pt x="5787326" y="307648"/>
                </a:cubicBezTo>
                <a:cubicBezTo>
                  <a:pt x="5775985" y="394946"/>
                  <a:pt x="5861534" y="460493"/>
                  <a:pt x="5941150" y="461472"/>
                </a:cubicBezTo>
                <a:cubicBezTo>
                  <a:pt x="6012100" y="469834"/>
                  <a:pt x="6101273" y="393775"/>
                  <a:pt x="6094974" y="307648"/>
                </a:cubicBezTo>
                <a:cubicBezTo>
                  <a:pt x="6089953" y="434412"/>
                  <a:pt x="6100594" y="539407"/>
                  <a:pt x="6094974" y="615296"/>
                </a:cubicBezTo>
                <a:close/>
              </a:path>
              <a:path w="6402622" h="4922366" fill="none" extrusionOk="0">
                <a:moveTo>
                  <a:pt x="0" y="922944"/>
                </a:moveTo>
                <a:cubicBezTo>
                  <a:pt x="7635" y="755817"/>
                  <a:pt x="107735" y="641901"/>
                  <a:pt x="307648" y="615296"/>
                </a:cubicBezTo>
                <a:cubicBezTo>
                  <a:pt x="538939" y="637587"/>
                  <a:pt x="734416" y="640404"/>
                  <a:pt x="883014" y="615296"/>
                </a:cubicBezTo>
                <a:cubicBezTo>
                  <a:pt x="1031612" y="590188"/>
                  <a:pt x="1273577" y="612916"/>
                  <a:pt x="1622771" y="615296"/>
                </a:cubicBezTo>
                <a:cubicBezTo>
                  <a:pt x="1971965" y="617676"/>
                  <a:pt x="2239130" y="594009"/>
                  <a:pt x="2417324" y="615296"/>
                </a:cubicBezTo>
                <a:cubicBezTo>
                  <a:pt x="2595518" y="636583"/>
                  <a:pt x="2773517" y="604195"/>
                  <a:pt x="3047487" y="615296"/>
                </a:cubicBezTo>
                <a:cubicBezTo>
                  <a:pt x="3321457" y="626397"/>
                  <a:pt x="3506545" y="647909"/>
                  <a:pt x="3732447" y="615296"/>
                </a:cubicBezTo>
                <a:cubicBezTo>
                  <a:pt x="3958349" y="582683"/>
                  <a:pt x="4066440" y="633102"/>
                  <a:pt x="4253016" y="615296"/>
                </a:cubicBezTo>
                <a:cubicBezTo>
                  <a:pt x="4439592" y="597490"/>
                  <a:pt x="4716790" y="603556"/>
                  <a:pt x="4883179" y="615296"/>
                </a:cubicBezTo>
                <a:cubicBezTo>
                  <a:pt x="5049568" y="627036"/>
                  <a:pt x="5513843" y="587043"/>
                  <a:pt x="5787326" y="615296"/>
                </a:cubicBezTo>
                <a:cubicBezTo>
                  <a:pt x="5798678" y="540318"/>
                  <a:pt x="5796236" y="451629"/>
                  <a:pt x="5787326" y="307648"/>
                </a:cubicBezTo>
                <a:cubicBezTo>
                  <a:pt x="5755908" y="163100"/>
                  <a:pt x="5909789" y="-17451"/>
                  <a:pt x="6094974" y="0"/>
                </a:cubicBezTo>
                <a:cubicBezTo>
                  <a:pt x="6271802" y="17890"/>
                  <a:pt x="6420813" y="137341"/>
                  <a:pt x="6402622" y="307648"/>
                </a:cubicBezTo>
                <a:cubicBezTo>
                  <a:pt x="6390817" y="593293"/>
                  <a:pt x="6421767" y="656513"/>
                  <a:pt x="6402622" y="996779"/>
                </a:cubicBezTo>
                <a:cubicBezTo>
                  <a:pt x="6383477" y="1337045"/>
                  <a:pt x="6418474" y="1422818"/>
                  <a:pt x="6402622" y="1612075"/>
                </a:cubicBezTo>
                <a:cubicBezTo>
                  <a:pt x="6386770" y="1801332"/>
                  <a:pt x="6394051" y="2156491"/>
                  <a:pt x="6402622" y="2301206"/>
                </a:cubicBezTo>
                <a:cubicBezTo>
                  <a:pt x="6411193" y="2445921"/>
                  <a:pt x="6403740" y="2625522"/>
                  <a:pt x="6402622" y="2916502"/>
                </a:cubicBezTo>
                <a:cubicBezTo>
                  <a:pt x="6401504" y="3207482"/>
                  <a:pt x="6399648" y="3242808"/>
                  <a:pt x="6402622" y="3421044"/>
                </a:cubicBezTo>
                <a:cubicBezTo>
                  <a:pt x="6405596" y="3599280"/>
                  <a:pt x="6388256" y="3810679"/>
                  <a:pt x="6402622" y="3999422"/>
                </a:cubicBezTo>
                <a:cubicBezTo>
                  <a:pt x="6402079" y="4161271"/>
                  <a:pt x="6248718" y="4315995"/>
                  <a:pt x="6094974" y="4307070"/>
                </a:cubicBezTo>
                <a:cubicBezTo>
                  <a:pt x="5831559" y="4279229"/>
                  <a:pt x="5680450" y="4276961"/>
                  <a:pt x="5410014" y="4307070"/>
                </a:cubicBezTo>
                <a:cubicBezTo>
                  <a:pt x="5139578" y="4337179"/>
                  <a:pt x="5095488" y="4316894"/>
                  <a:pt x="4834648" y="4307070"/>
                </a:cubicBezTo>
                <a:cubicBezTo>
                  <a:pt x="4573808" y="4297246"/>
                  <a:pt x="4402346" y="4303516"/>
                  <a:pt x="4204485" y="4307070"/>
                </a:cubicBezTo>
                <a:cubicBezTo>
                  <a:pt x="4006624" y="4310624"/>
                  <a:pt x="3822380" y="4333892"/>
                  <a:pt x="3574322" y="4307070"/>
                </a:cubicBezTo>
                <a:cubicBezTo>
                  <a:pt x="3326264" y="4280248"/>
                  <a:pt x="3177818" y="4296803"/>
                  <a:pt x="2834566" y="4307070"/>
                </a:cubicBezTo>
                <a:cubicBezTo>
                  <a:pt x="2491314" y="4317337"/>
                  <a:pt x="2464064" y="4327387"/>
                  <a:pt x="2094809" y="4307070"/>
                </a:cubicBezTo>
                <a:cubicBezTo>
                  <a:pt x="1725554" y="4286753"/>
                  <a:pt x="1789164" y="4306089"/>
                  <a:pt x="1519443" y="4307070"/>
                </a:cubicBezTo>
                <a:cubicBezTo>
                  <a:pt x="1249722" y="4308051"/>
                  <a:pt x="875545" y="4308577"/>
                  <a:pt x="615296" y="4307070"/>
                </a:cubicBezTo>
                <a:cubicBezTo>
                  <a:pt x="601209" y="4452275"/>
                  <a:pt x="614298" y="4545833"/>
                  <a:pt x="615296" y="4614718"/>
                </a:cubicBezTo>
                <a:cubicBezTo>
                  <a:pt x="593681" y="4772804"/>
                  <a:pt x="475560" y="4962042"/>
                  <a:pt x="307648" y="4922366"/>
                </a:cubicBezTo>
                <a:cubicBezTo>
                  <a:pt x="141436" y="4931598"/>
                  <a:pt x="14273" y="4761927"/>
                  <a:pt x="0" y="4614718"/>
                </a:cubicBezTo>
                <a:cubicBezTo>
                  <a:pt x="4681" y="4393944"/>
                  <a:pt x="-17481" y="4128717"/>
                  <a:pt x="0" y="3962505"/>
                </a:cubicBezTo>
                <a:cubicBezTo>
                  <a:pt x="17481" y="3796293"/>
                  <a:pt x="-10165" y="3601021"/>
                  <a:pt x="0" y="3421044"/>
                </a:cubicBezTo>
                <a:cubicBezTo>
                  <a:pt x="10165" y="3241067"/>
                  <a:pt x="19020" y="3101389"/>
                  <a:pt x="0" y="2842666"/>
                </a:cubicBezTo>
                <a:cubicBezTo>
                  <a:pt x="-19020" y="2583943"/>
                  <a:pt x="-14485" y="2530696"/>
                  <a:pt x="0" y="2338124"/>
                </a:cubicBezTo>
                <a:cubicBezTo>
                  <a:pt x="14485" y="2145552"/>
                  <a:pt x="20406" y="2032384"/>
                  <a:pt x="0" y="1833582"/>
                </a:cubicBezTo>
                <a:cubicBezTo>
                  <a:pt x="-20406" y="1634780"/>
                  <a:pt x="-33058" y="1266803"/>
                  <a:pt x="0" y="922944"/>
                </a:cubicBezTo>
                <a:close/>
                <a:moveTo>
                  <a:pt x="5787326" y="615296"/>
                </a:moveTo>
                <a:cubicBezTo>
                  <a:pt x="5872686" y="626943"/>
                  <a:pt x="5994807" y="608801"/>
                  <a:pt x="6094974" y="615296"/>
                </a:cubicBezTo>
                <a:cubicBezTo>
                  <a:pt x="6271189" y="635672"/>
                  <a:pt x="6432459" y="482013"/>
                  <a:pt x="6402622" y="307648"/>
                </a:cubicBezTo>
                <a:moveTo>
                  <a:pt x="6094974" y="615296"/>
                </a:moveTo>
                <a:cubicBezTo>
                  <a:pt x="6090423" y="476440"/>
                  <a:pt x="6079703" y="399228"/>
                  <a:pt x="6094974" y="307648"/>
                </a:cubicBezTo>
                <a:cubicBezTo>
                  <a:pt x="6108821" y="394227"/>
                  <a:pt x="6028523" y="463860"/>
                  <a:pt x="5941150" y="461472"/>
                </a:cubicBezTo>
                <a:cubicBezTo>
                  <a:pt x="5856599" y="479837"/>
                  <a:pt x="5804150" y="400746"/>
                  <a:pt x="5787326" y="307648"/>
                </a:cubicBezTo>
                <a:moveTo>
                  <a:pt x="307648" y="1230592"/>
                </a:moveTo>
                <a:cubicBezTo>
                  <a:pt x="303098" y="1083114"/>
                  <a:pt x="301429" y="986720"/>
                  <a:pt x="307648" y="922944"/>
                </a:cubicBezTo>
                <a:cubicBezTo>
                  <a:pt x="294277" y="829850"/>
                  <a:pt x="378729" y="768276"/>
                  <a:pt x="461472" y="769120"/>
                </a:cubicBezTo>
                <a:cubicBezTo>
                  <a:pt x="538310" y="772473"/>
                  <a:pt x="614314" y="823205"/>
                  <a:pt x="615296" y="922944"/>
                </a:cubicBezTo>
                <a:cubicBezTo>
                  <a:pt x="615679" y="1076629"/>
                  <a:pt x="505992" y="1211848"/>
                  <a:pt x="307648" y="1230592"/>
                </a:cubicBezTo>
                <a:cubicBezTo>
                  <a:pt x="136002" y="1203466"/>
                  <a:pt x="20520" y="1097973"/>
                  <a:pt x="0" y="922944"/>
                </a:cubicBezTo>
                <a:moveTo>
                  <a:pt x="615296" y="922944"/>
                </a:moveTo>
                <a:cubicBezTo>
                  <a:pt x="605370" y="1154225"/>
                  <a:pt x="636626" y="1235033"/>
                  <a:pt x="615296" y="1498245"/>
                </a:cubicBezTo>
                <a:cubicBezTo>
                  <a:pt x="593966" y="1761457"/>
                  <a:pt x="601100" y="1865369"/>
                  <a:pt x="615296" y="2073547"/>
                </a:cubicBezTo>
                <a:cubicBezTo>
                  <a:pt x="629492" y="2281725"/>
                  <a:pt x="612994" y="2385519"/>
                  <a:pt x="615296" y="2682690"/>
                </a:cubicBezTo>
                <a:cubicBezTo>
                  <a:pt x="617598" y="2979861"/>
                  <a:pt x="618263" y="3123985"/>
                  <a:pt x="615296" y="3325673"/>
                </a:cubicBezTo>
                <a:cubicBezTo>
                  <a:pt x="612329" y="3527361"/>
                  <a:pt x="592569" y="3911048"/>
                  <a:pt x="615296" y="4307070"/>
                </a:cubicBezTo>
              </a:path>
              <a:path w="6402622" h="4922366" fill="none" stroke="0" extrusionOk="0">
                <a:moveTo>
                  <a:pt x="0" y="922944"/>
                </a:moveTo>
                <a:cubicBezTo>
                  <a:pt x="10368" y="787067"/>
                  <a:pt x="156843" y="600287"/>
                  <a:pt x="307648" y="615296"/>
                </a:cubicBezTo>
                <a:cubicBezTo>
                  <a:pt x="479798" y="616067"/>
                  <a:pt x="645827" y="613104"/>
                  <a:pt x="828217" y="615296"/>
                </a:cubicBezTo>
                <a:cubicBezTo>
                  <a:pt x="1010607" y="617488"/>
                  <a:pt x="1155085" y="623174"/>
                  <a:pt x="1403584" y="615296"/>
                </a:cubicBezTo>
                <a:cubicBezTo>
                  <a:pt x="1652083" y="607418"/>
                  <a:pt x="1783310" y="583220"/>
                  <a:pt x="2088543" y="615296"/>
                </a:cubicBezTo>
                <a:cubicBezTo>
                  <a:pt x="2393776" y="647372"/>
                  <a:pt x="2429107" y="591491"/>
                  <a:pt x="2609113" y="615296"/>
                </a:cubicBezTo>
                <a:cubicBezTo>
                  <a:pt x="2789119" y="639102"/>
                  <a:pt x="3053047" y="592471"/>
                  <a:pt x="3348869" y="615296"/>
                </a:cubicBezTo>
                <a:cubicBezTo>
                  <a:pt x="3644691" y="638121"/>
                  <a:pt x="3639740" y="624394"/>
                  <a:pt x="3869439" y="615296"/>
                </a:cubicBezTo>
                <a:cubicBezTo>
                  <a:pt x="4099138" y="606199"/>
                  <a:pt x="4327983" y="599705"/>
                  <a:pt x="4499602" y="615296"/>
                </a:cubicBezTo>
                <a:cubicBezTo>
                  <a:pt x="4671221" y="630887"/>
                  <a:pt x="5157599" y="662428"/>
                  <a:pt x="5787326" y="615296"/>
                </a:cubicBezTo>
                <a:cubicBezTo>
                  <a:pt x="5800489" y="468751"/>
                  <a:pt x="5779522" y="459070"/>
                  <a:pt x="5787326" y="307648"/>
                </a:cubicBezTo>
                <a:cubicBezTo>
                  <a:pt x="5755511" y="130271"/>
                  <a:pt x="5926020" y="5009"/>
                  <a:pt x="6094974" y="0"/>
                </a:cubicBezTo>
                <a:cubicBezTo>
                  <a:pt x="6262554" y="24820"/>
                  <a:pt x="6406594" y="129689"/>
                  <a:pt x="6402622" y="307648"/>
                </a:cubicBezTo>
                <a:cubicBezTo>
                  <a:pt x="6388034" y="437143"/>
                  <a:pt x="6416742" y="783487"/>
                  <a:pt x="6402622" y="922944"/>
                </a:cubicBezTo>
                <a:cubicBezTo>
                  <a:pt x="6388502" y="1062401"/>
                  <a:pt x="6416727" y="1275494"/>
                  <a:pt x="6402622" y="1464404"/>
                </a:cubicBezTo>
                <a:cubicBezTo>
                  <a:pt x="6388517" y="1653314"/>
                  <a:pt x="6420216" y="1907511"/>
                  <a:pt x="6402622" y="2079700"/>
                </a:cubicBezTo>
                <a:cubicBezTo>
                  <a:pt x="6385028" y="2251889"/>
                  <a:pt x="6423114" y="2499690"/>
                  <a:pt x="6402622" y="2768831"/>
                </a:cubicBezTo>
                <a:cubicBezTo>
                  <a:pt x="6382130" y="3037972"/>
                  <a:pt x="6428747" y="3087661"/>
                  <a:pt x="6402622" y="3347209"/>
                </a:cubicBezTo>
                <a:cubicBezTo>
                  <a:pt x="6376497" y="3606757"/>
                  <a:pt x="6384295" y="3867010"/>
                  <a:pt x="6402622" y="3999422"/>
                </a:cubicBezTo>
                <a:cubicBezTo>
                  <a:pt x="6433282" y="4183350"/>
                  <a:pt x="6256579" y="4301124"/>
                  <a:pt x="6094974" y="4307070"/>
                </a:cubicBezTo>
                <a:cubicBezTo>
                  <a:pt x="5844383" y="4327317"/>
                  <a:pt x="5549021" y="4279566"/>
                  <a:pt x="5355217" y="4307070"/>
                </a:cubicBezTo>
                <a:cubicBezTo>
                  <a:pt x="5161413" y="4334574"/>
                  <a:pt x="4744779" y="4312654"/>
                  <a:pt x="4560664" y="4307070"/>
                </a:cubicBezTo>
                <a:cubicBezTo>
                  <a:pt x="4376549" y="4301486"/>
                  <a:pt x="4109134" y="4297629"/>
                  <a:pt x="3766111" y="4307070"/>
                </a:cubicBezTo>
                <a:cubicBezTo>
                  <a:pt x="3423088" y="4316511"/>
                  <a:pt x="3259730" y="4301268"/>
                  <a:pt x="3081151" y="4307070"/>
                </a:cubicBezTo>
                <a:cubicBezTo>
                  <a:pt x="2902572" y="4312872"/>
                  <a:pt x="2647473" y="4280250"/>
                  <a:pt x="2505785" y="4307070"/>
                </a:cubicBezTo>
                <a:cubicBezTo>
                  <a:pt x="2364097" y="4333890"/>
                  <a:pt x="2102973" y="4281970"/>
                  <a:pt x="1930419" y="4307070"/>
                </a:cubicBezTo>
                <a:cubicBezTo>
                  <a:pt x="1757865" y="4332170"/>
                  <a:pt x="1562072" y="4293981"/>
                  <a:pt x="1355053" y="4307070"/>
                </a:cubicBezTo>
                <a:cubicBezTo>
                  <a:pt x="1148034" y="4320159"/>
                  <a:pt x="861221" y="4312153"/>
                  <a:pt x="615296" y="4307070"/>
                </a:cubicBezTo>
                <a:cubicBezTo>
                  <a:pt x="628933" y="4415843"/>
                  <a:pt x="620211" y="4483362"/>
                  <a:pt x="615296" y="4614718"/>
                </a:cubicBezTo>
                <a:cubicBezTo>
                  <a:pt x="640960" y="4770747"/>
                  <a:pt x="473320" y="4924564"/>
                  <a:pt x="307648" y="4922366"/>
                </a:cubicBezTo>
                <a:cubicBezTo>
                  <a:pt x="131483" y="4935672"/>
                  <a:pt x="21244" y="4765146"/>
                  <a:pt x="0" y="4614718"/>
                </a:cubicBezTo>
                <a:cubicBezTo>
                  <a:pt x="18310" y="4305161"/>
                  <a:pt x="-15585" y="4288273"/>
                  <a:pt x="0" y="3962505"/>
                </a:cubicBezTo>
                <a:cubicBezTo>
                  <a:pt x="15585" y="3636737"/>
                  <a:pt x="-8008" y="3566700"/>
                  <a:pt x="0" y="3310291"/>
                </a:cubicBezTo>
                <a:cubicBezTo>
                  <a:pt x="8008" y="3053882"/>
                  <a:pt x="25282" y="2973654"/>
                  <a:pt x="0" y="2768831"/>
                </a:cubicBezTo>
                <a:cubicBezTo>
                  <a:pt x="-25282" y="2564008"/>
                  <a:pt x="-11165" y="2412162"/>
                  <a:pt x="0" y="2264289"/>
                </a:cubicBezTo>
                <a:cubicBezTo>
                  <a:pt x="11165" y="2116416"/>
                  <a:pt x="-23508" y="1935210"/>
                  <a:pt x="0" y="1648993"/>
                </a:cubicBezTo>
                <a:cubicBezTo>
                  <a:pt x="23508" y="1362776"/>
                  <a:pt x="1829" y="1191220"/>
                  <a:pt x="0" y="922944"/>
                </a:cubicBezTo>
                <a:close/>
                <a:moveTo>
                  <a:pt x="5787326" y="615296"/>
                </a:moveTo>
                <a:cubicBezTo>
                  <a:pt x="5915570" y="612230"/>
                  <a:pt x="5945635" y="600712"/>
                  <a:pt x="6094974" y="615296"/>
                </a:cubicBezTo>
                <a:cubicBezTo>
                  <a:pt x="6248645" y="602597"/>
                  <a:pt x="6376315" y="490364"/>
                  <a:pt x="6402622" y="307648"/>
                </a:cubicBezTo>
                <a:moveTo>
                  <a:pt x="6094974" y="615296"/>
                </a:moveTo>
                <a:cubicBezTo>
                  <a:pt x="6096073" y="482273"/>
                  <a:pt x="6097813" y="457300"/>
                  <a:pt x="6094974" y="307648"/>
                </a:cubicBezTo>
                <a:cubicBezTo>
                  <a:pt x="6095643" y="396775"/>
                  <a:pt x="6042199" y="461192"/>
                  <a:pt x="5941150" y="461472"/>
                </a:cubicBezTo>
                <a:cubicBezTo>
                  <a:pt x="5851447" y="470040"/>
                  <a:pt x="5777405" y="392989"/>
                  <a:pt x="5787326" y="307648"/>
                </a:cubicBezTo>
                <a:moveTo>
                  <a:pt x="307648" y="1230592"/>
                </a:moveTo>
                <a:cubicBezTo>
                  <a:pt x="310916" y="1103659"/>
                  <a:pt x="293635" y="1016083"/>
                  <a:pt x="307648" y="922944"/>
                </a:cubicBezTo>
                <a:cubicBezTo>
                  <a:pt x="298506" y="824135"/>
                  <a:pt x="382029" y="786386"/>
                  <a:pt x="461472" y="769120"/>
                </a:cubicBezTo>
                <a:cubicBezTo>
                  <a:pt x="544889" y="770596"/>
                  <a:pt x="618796" y="844456"/>
                  <a:pt x="615296" y="922944"/>
                </a:cubicBezTo>
                <a:cubicBezTo>
                  <a:pt x="617658" y="1088185"/>
                  <a:pt x="464492" y="1236881"/>
                  <a:pt x="307648" y="1230592"/>
                </a:cubicBezTo>
                <a:cubicBezTo>
                  <a:pt x="126243" y="1213129"/>
                  <a:pt x="-765" y="1116184"/>
                  <a:pt x="0" y="922944"/>
                </a:cubicBezTo>
                <a:moveTo>
                  <a:pt x="615296" y="922944"/>
                </a:moveTo>
                <a:cubicBezTo>
                  <a:pt x="603665" y="1179023"/>
                  <a:pt x="587456" y="1350511"/>
                  <a:pt x="615296" y="1532087"/>
                </a:cubicBezTo>
                <a:cubicBezTo>
                  <a:pt x="643136" y="1713663"/>
                  <a:pt x="621287" y="2033858"/>
                  <a:pt x="615296" y="2208912"/>
                </a:cubicBezTo>
                <a:cubicBezTo>
                  <a:pt x="609305" y="2383966"/>
                  <a:pt x="626056" y="2593079"/>
                  <a:pt x="615296" y="2784213"/>
                </a:cubicBezTo>
                <a:cubicBezTo>
                  <a:pt x="604536" y="2975347"/>
                  <a:pt x="600772" y="3290592"/>
                  <a:pt x="615296" y="3494880"/>
                </a:cubicBezTo>
                <a:cubicBezTo>
                  <a:pt x="629820" y="3699168"/>
                  <a:pt x="596555" y="3996044"/>
                  <a:pt x="615296" y="4307070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 Plakat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iz 1928. godine kojim je brodarska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tvrtka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nudila prijevoz od Zagreba do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Buenos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Airesa.</a:t>
            </a:r>
          </a:p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Prije Prvoga svjetskog rata stanovništvo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Hrvatske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napuštalo je svoje domove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uglavnom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zbog gospodarskih razloga.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Nakon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1918. godine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iseljavanje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 usporeno. Zbog nasilja policije i vlasti,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pojavila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se nova vrsta iseljenika –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politička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emigracija.</a:t>
            </a:r>
            <a:endParaRPr lang="hr-HR" sz="2400" b="1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67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Gospodarski razvoj Hrvatske u sklopu prve Jugoslavije</a:t>
            </a:r>
          </a:p>
          <a:p>
            <a:endParaRPr lang="hr-HR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Hrvatska i Slovenija </a:t>
            </a:r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gospodarski najrazvijeniji dijelovi </a:t>
            </a: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Kraljevine Jugoslavije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tržište od 12 milijuna stanovnika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većina stanovništva se bavila poljoprivredom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vlast je vodila neujednačenu gospodarsku politiku – manji porezi i olakšice na području Srbije i Crne Gore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i="0" dirty="0">
                <a:solidFill>
                  <a:schemeClr val="tx1"/>
                </a:solidFill>
              </a:rPr>
              <a:t>prenošenje </a:t>
            </a: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težišta gospodarske snage države sa zapada na istok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u</a:t>
            </a:r>
            <a:r>
              <a:rPr lang="hr-HR" sz="2800" b="0" i="0" dirty="0">
                <a:solidFill>
                  <a:schemeClr val="tx1"/>
                </a:solidFill>
              </a:rPr>
              <a:t>vođenje zajedničke valute – dinar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026463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FE746D6-2154-4E06-9FD1-B09123AD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0605" y="1249049"/>
            <a:ext cx="3926382" cy="541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85657C9-ACFF-4F68-81CD-3DE36446C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157" y="3988340"/>
            <a:ext cx="2028491" cy="2869660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F0719807-13EA-4C4A-B99D-2D53D52B3FAB}"/>
              </a:ext>
            </a:extLst>
          </p:cNvPr>
          <p:cNvSpPr/>
          <p:nvPr/>
        </p:nvSpPr>
        <p:spPr>
          <a:xfrm>
            <a:off x="5667685" y="1291471"/>
            <a:ext cx="4994631" cy="4017390"/>
          </a:xfrm>
          <a:custGeom>
            <a:avLst/>
            <a:gdLst>
              <a:gd name="connsiteX0" fmla="*/ 4988488 w 4994631"/>
              <a:gd name="connsiteY0" fmla="*/ 3192218 h 4017390"/>
              <a:gd name="connsiteX1" fmla="*/ 4365719 w 4994631"/>
              <a:gd name="connsiteY1" fmla="*/ 3341490 h 4017390"/>
              <a:gd name="connsiteX2" fmla="*/ 1424035 w 4994631"/>
              <a:gd name="connsiteY2" fmla="*/ 3822419 h 4017390"/>
              <a:gd name="connsiteX3" fmla="*/ 355039 w 4994631"/>
              <a:gd name="connsiteY3" fmla="*/ 976364 h 4017390"/>
              <a:gd name="connsiteX4" fmla="*/ 3228529 w 4994631"/>
              <a:gd name="connsiteY4" fmla="*/ 88034 h 4017390"/>
              <a:gd name="connsiteX5" fmla="*/ 4850392 w 4994631"/>
              <a:gd name="connsiteY5" fmla="*/ 2681470 h 4017390"/>
              <a:gd name="connsiteX6" fmla="*/ 4988488 w 4994631"/>
              <a:gd name="connsiteY6" fmla="*/ 3192218 h 401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4631" h="4017390" fill="none" extrusionOk="0">
                <a:moveTo>
                  <a:pt x="4988488" y="3192218"/>
                </a:moveTo>
                <a:cubicBezTo>
                  <a:pt x="4725246" y="3230406"/>
                  <a:pt x="4657372" y="3266667"/>
                  <a:pt x="4365719" y="3341490"/>
                </a:cubicBezTo>
                <a:cubicBezTo>
                  <a:pt x="3642791" y="4029766"/>
                  <a:pt x="2425310" y="3978515"/>
                  <a:pt x="1424035" y="3822419"/>
                </a:cubicBezTo>
                <a:cubicBezTo>
                  <a:pt x="-76198" y="3081158"/>
                  <a:pt x="-98628" y="1947681"/>
                  <a:pt x="355039" y="976364"/>
                </a:cubicBezTo>
                <a:cubicBezTo>
                  <a:pt x="837643" y="91571"/>
                  <a:pt x="2123217" y="-132690"/>
                  <a:pt x="3228529" y="88034"/>
                </a:cubicBezTo>
                <a:cubicBezTo>
                  <a:pt x="4471744" y="430096"/>
                  <a:pt x="5463601" y="1356481"/>
                  <a:pt x="4850392" y="2681470"/>
                </a:cubicBezTo>
                <a:cubicBezTo>
                  <a:pt x="4909428" y="2896649"/>
                  <a:pt x="4945292" y="3012696"/>
                  <a:pt x="4988488" y="3192218"/>
                </a:cubicBezTo>
                <a:close/>
              </a:path>
              <a:path w="4994631" h="4017390" stroke="0" extrusionOk="0">
                <a:moveTo>
                  <a:pt x="4988488" y="3192218"/>
                </a:moveTo>
                <a:cubicBezTo>
                  <a:pt x="4785143" y="3212185"/>
                  <a:pt x="4560783" y="3308934"/>
                  <a:pt x="4365719" y="3341490"/>
                </a:cubicBezTo>
                <a:cubicBezTo>
                  <a:pt x="3568418" y="3942986"/>
                  <a:pt x="2300042" y="4083268"/>
                  <a:pt x="1424035" y="3822419"/>
                </a:cubicBezTo>
                <a:cubicBezTo>
                  <a:pt x="160808" y="3607090"/>
                  <a:pt x="-428965" y="1748448"/>
                  <a:pt x="355039" y="976364"/>
                </a:cubicBezTo>
                <a:cubicBezTo>
                  <a:pt x="673205" y="185704"/>
                  <a:pt x="2139829" y="-134811"/>
                  <a:pt x="3228529" y="88034"/>
                </a:cubicBezTo>
                <a:cubicBezTo>
                  <a:pt x="4573536" y="699969"/>
                  <a:pt x="5244381" y="1633888"/>
                  <a:pt x="4850392" y="2681470"/>
                </a:cubicBezTo>
                <a:cubicBezTo>
                  <a:pt x="4864058" y="2830273"/>
                  <a:pt x="4928883" y="2960413"/>
                  <a:pt x="4988488" y="3192218"/>
                </a:cubicBez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9877"/>
                      <a:gd name="adj2" fmla="val 2946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Opiši prizor na fotografiji. Prepoznaješ li grad na fotografiji? Obrani tvrdnju: Ova fotografija prikazuje grad, ali svjedoči o životu na selu.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9FA1F401-A9AE-472F-BD9F-56415AD945D5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Gospodarski razvoj Hrvatske u sklopu prve Jugoslavije</a:t>
            </a:r>
          </a:p>
          <a:p>
            <a:endParaRPr lang="hr-HR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stanje na selu – problem usitnjenosti seoskog gospodarstva → agrarna prenaseljenost → </a:t>
            </a:r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agrarna reforma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v</a:t>
            </a:r>
            <a:r>
              <a:rPr lang="hr-HR" sz="2800" i="0" dirty="0">
                <a:solidFill>
                  <a:schemeClr val="tx1"/>
                </a:solidFill>
              </a:rPr>
              <a:t>elike količine jeftinijega američkog žita uzrokovale pad cijena – </a:t>
            </a: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agrarna kriza</a:t>
            </a:r>
            <a:endParaRPr lang="hr-HR" sz="2800" b="0" i="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b="0" i="0" dirty="0">
                <a:solidFill>
                  <a:schemeClr val="tx1"/>
                </a:solidFill>
              </a:rPr>
              <a:t>Hrvatska i Slovenija prednjačile u </a:t>
            </a: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industriji, trgovini i bankarstvu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</a:t>
            </a:r>
            <a:r>
              <a:rPr lang="hr-HR" sz="2800" b="1" i="0" dirty="0">
                <a:solidFill>
                  <a:schemeClr val="tx1"/>
                </a:solidFill>
              </a:rPr>
              <a:t> </a:t>
            </a:r>
            <a:r>
              <a:rPr lang="hr-HR" sz="2800" b="0" i="0" dirty="0">
                <a:solidFill>
                  <a:schemeClr val="tx1"/>
                </a:solidFill>
              </a:rPr>
              <a:t>–</a:t>
            </a:r>
            <a:r>
              <a:rPr lang="hr-HR" sz="2800" b="1" i="0" dirty="0">
                <a:solidFill>
                  <a:schemeClr val="tx1"/>
                </a:solidFill>
              </a:rPr>
              <a:t> </a:t>
            </a:r>
            <a:r>
              <a:rPr lang="hr-HR" sz="2800" b="0" i="0" dirty="0">
                <a:solidFill>
                  <a:schemeClr val="tx1"/>
                </a:solidFill>
              </a:rPr>
              <a:t>industrijski najrazvijeniji grad u državi, najveće </a:t>
            </a:r>
            <a:r>
              <a:rPr lang="hr-HR" sz="2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financijsko i trgovačko središte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2800" b="0" i="0" dirty="0">
                <a:solidFill>
                  <a:schemeClr val="tx1"/>
                </a:solidFill>
              </a:rPr>
              <a:t>p</a:t>
            </a:r>
            <a:r>
              <a:rPr lang="pl-PL" sz="2800" b="0" i="0" dirty="0">
                <a:solidFill>
                  <a:schemeClr val="tx1"/>
                </a:solidFill>
              </a:rPr>
              <a:t>olitička i vojna moć koncentrirana u Beogradu</a:t>
            </a:r>
            <a:endParaRPr lang="hr-HR" sz="28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hr-HR" sz="2800" dirty="0">
                <a:solidFill>
                  <a:schemeClr val="tx1"/>
                </a:solidFill>
              </a:rPr>
              <a:t>u</a:t>
            </a:r>
            <a:r>
              <a:rPr lang="hr-HR" sz="2800" b="0" u="none" baseline="0" dirty="0">
                <a:solidFill>
                  <a:schemeClr val="tx1"/>
                </a:solidFill>
              </a:rPr>
              <a:t> obalnim krajevima – razvoj turizma</a:t>
            </a:r>
            <a:endParaRPr lang="en-US" sz="2800" b="0" u="none" baseline="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84503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17645271"/>
              </p:ext>
            </p:extLst>
          </p:nvPr>
        </p:nvGraphicFramePr>
        <p:xfrm>
          <a:off x="358218" y="175107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56586293"/>
              </p:ext>
            </p:extLst>
          </p:nvPr>
        </p:nvGraphicFramePr>
        <p:xfrm>
          <a:off x="358218" y="175107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157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6">
            <a:extLst>
              <a:ext uri="{FF2B5EF4-FFF2-40B4-BE49-F238E27FC236}">
                <a16:creationId xmlns:a16="http://schemas.microsoft.com/office/drawing/2014/main" xmlns="" id="{A49029EC-E8C8-441C-93CD-B97B8ED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5748372"/>
              </p:ext>
            </p:extLst>
          </p:nvPr>
        </p:nvGraphicFramePr>
        <p:xfrm>
          <a:off x="12569" y="0"/>
          <a:ext cx="12192002" cy="685799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96001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6096001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3799702">
                <a:tc>
                  <a:txBody>
                    <a:bodyPr/>
                    <a:lstStyle/>
                    <a:p>
                      <a:r>
                        <a:rPr lang="hr-HR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GOPODARSKA POLITIKA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koji dio Jugoslavije je vlast najviše ulagala? Zašto?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Koja je bila posljedica te gospodarske politike?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Koja je bila valute nove države? Kako se provodila zamjena novaca?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se zvao najjači bankarski zavod (banka) u Kraljevini Jugoslaviji?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grad je, nakon gubitka Rijeke, postao nova glavna luka na Jadranu?</a:t>
                      </a:r>
                      <a:endParaRPr lang="hr-HR" sz="2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STANJE NA SELU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je bio najveći gospodarski problem na selu?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 kojih razloga se usitnjavao zemljišni posjed?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agrarna prenaseljenost?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se provodila agrarna reforma? Tko je bolje prošao u toj reformi?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uzrokovalo pad cijena žita u Jugoslaviji?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3058297">
                <a:tc gridSpan="2">
                  <a:txBody>
                    <a:bodyPr/>
                    <a:lstStyle/>
                    <a:p>
                      <a:pPr lvl="0"/>
                      <a:r>
                        <a:rPr lang="hr-HR" sz="2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INDUSTRIJA I USLUŽNE DJELATNOSTI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 kojim gospodarskim granama su prednjačile Slovenija i Hrvatska?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koliko se povećao broj radnika u Hrvatskoj 1920-tih godina?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Koji grad je bio industrijski najrazvijeniji?</a:t>
                      </a:r>
                    </a:p>
                    <a:p>
                      <a:pPr lvl="0"/>
                      <a:r>
                        <a:rPr lang="hr-HR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je izgubio administrativno i političko značenje?</a:t>
                      </a:r>
                    </a:p>
                    <a:p>
                      <a:r>
                        <a:rPr lang="hr-HR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 kojih država su dolazili turisti na hrvatsko more?</a:t>
                      </a:r>
                      <a:endParaRPr lang="hr-HR" sz="3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sp>
        <p:nvSpPr>
          <p:cNvPr id="2" name="Dijagram toka: Dokument 1">
            <a:extLst>
              <a:ext uri="{FF2B5EF4-FFF2-40B4-BE49-F238E27FC236}">
                <a16:creationId xmlns:a16="http://schemas.microsoft.com/office/drawing/2014/main" xmlns="" id="{B8DB1134-3978-4780-B519-F869F7257D98}"/>
              </a:ext>
            </a:extLst>
          </p:cNvPr>
          <p:cNvSpPr/>
          <p:nvPr/>
        </p:nvSpPr>
        <p:spPr>
          <a:xfrm rot="642652">
            <a:off x="10328694" y="4148257"/>
            <a:ext cx="1490132" cy="1009347"/>
          </a:xfrm>
          <a:custGeom>
            <a:avLst/>
            <a:gdLst>
              <a:gd name="connsiteX0" fmla="*/ 0 w 1490132"/>
              <a:gd name="connsiteY0" fmla="*/ 0 h 1009347"/>
              <a:gd name="connsiteX1" fmla="*/ 1490132 w 1490132"/>
              <a:gd name="connsiteY1" fmla="*/ 0 h 1009347"/>
              <a:gd name="connsiteX2" fmla="*/ 1490132 w 1490132"/>
              <a:gd name="connsiteY2" fmla="*/ 809440 h 1009347"/>
              <a:gd name="connsiteX3" fmla="*/ 0 w 1490132"/>
              <a:gd name="connsiteY3" fmla="*/ 942617 h 1009347"/>
              <a:gd name="connsiteX4" fmla="*/ 0 w 1490132"/>
              <a:gd name="connsiteY4" fmla="*/ 0 h 100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2" h="1009347" fill="none" extrusionOk="0">
                <a:moveTo>
                  <a:pt x="0" y="0"/>
                </a:moveTo>
                <a:cubicBezTo>
                  <a:pt x="434189" y="78671"/>
                  <a:pt x="1164968" y="-105580"/>
                  <a:pt x="1490132" y="0"/>
                </a:cubicBezTo>
                <a:cubicBezTo>
                  <a:pt x="1442545" y="104304"/>
                  <a:pt x="1526155" y="550359"/>
                  <a:pt x="1490132" y="809440"/>
                </a:cubicBezTo>
                <a:cubicBezTo>
                  <a:pt x="758424" y="821296"/>
                  <a:pt x="729962" y="1134219"/>
                  <a:pt x="0" y="942617"/>
                </a:cubicBezTo>
                <a:cubicBezTo>
                  <a:pt x="-75339" y="797953"/>
                  <a:pt x="56380" y="220772"/>
                  <a:pt x="0" y="0"/>
                </a:cubicBezTo>
                <a:close/>
              </a:path>
              <a:path w="1490132" h="1009347" stroke="0" extrusionOk="0">
                <a:moveTo>
                  <a:pt x="0" y="0"/>
                </a:moveTo>
                <a:cubicBezTo>
                  <a:pt x="566129" y="-20616"/>
                  <a:pt x="845537" y="-68322"/>
                  <a:pt x="1490132" y="0"/>
                </a:cubicBezTo>
                <a:cubicBezTo>
                  <a:pt x="1516746" y="136476"/>
                  <a:pt x="1534471" y="509670"/>
                  <a:pt x="1490132" y="809440"/>
                </a:cubicBezTo>
                <a:cubicBezTo>
                  <a:pt x="799647" y="811372"/>
                  <a:pt x="714945" y="1150416"/>
                  <a:pt x="0" y="942617"/>
                </a:cubicBezTo>
                <a:cubicBezTo>
                  <a:pt x="-65035" y="689610"/>
                  <a:pt x="-51386" y="25341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xmlns="" sd="3187321930">
                  <a:prstGeom prst="flowChartDocumen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Grupni rad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1856411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Gospodarska politika</a:t>
            </a:r>
          </a:p>
        </p:txBody>
      </p:sp>
    </p:spTree>
    <p:extLst>
      <p:ext uri="{BB962C8B-B14F-4D97-AF65-F5344CB8AC3E}">
        <p14:creationId xmlns:p14="http://schemas.microsoft.com/office/powerpoint/2010/main" xmlns="" val="409745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4735260"/>
              </p:ext>
            </p:extLst>
          </p:nvPr>
        </p:nvGraphicFramePr>
        <p:xfrm>
          <a:off x="279661" y="2194137"/>
          <a:ext cx="581633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Gospodarska politika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48D69D1-93C4-4E4C-B404-F87BDCDC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5429" y="1544753"/>
            <a:ext cx="5231355" cy="332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996388D9-16EB-4453-818D-380050802348}"/>
              </a:ext>
            </a:extLst>
          </p:cNvPr>
          <p:cNvSpPr/>
          <p:nvPr/>
        </p:nvSpPr>
        <p:spPr>
          <a:xfrm>
            <a:off x="6796726" y="4987733"/>
            <a:ext cx="4662474" cy="1636806"/>
          </a:xfrm>
          <a:custGeom>
            <a:avLst/>
            <a:gdLst>
              <a:gd name="connsiteX0" fmla="*/ 4662474 w 4662474"/>
              <a:gd name="connsiteY0" fmla="*/ 102300 h 1636806"/>
              <a:gd name="connsiteX1" fmla="*/ 4560174 w 4662474"/>
              <a:gd name="connsiteY1" fmla="*/ 204600 h 1636806"/>
              <a:gd name="connsiteX2" fmla="*/ 4560174 w 4662474"/>
              <a:gd name="connsiteY2" fmla="*/ 102300 h 1636806"/>
              <a:gd name="connsiteX3" fmla="*/ 4509024 w 4662474"/>
              <a:gd name="connsiteY3" fmla="*/ 153450 h 1636806"/>
              <a:gd name="connsiteX4" fmla="*/ 4457874 w 4662474"/>
              <a:gd name="connsiteY4" fmla="*/ 102300 h 1636806"/>
              <a:gd name="connsiteX5" fmla="*/ 4457873 w 4662474"/>
              <a:gd name="connsiteY5" fmla="*/ 204601 h 1636806"/>
              <a:gd name="connsiteX6" fmla="*/ 3792093 w 4662474"/>
              <a:gd name="connsiteY6" fmla="*/ 204601 h 1636806"/>
              <a:gd name="connsiteX7" fmla="*/ 3256979 w 4662474"/>
              <a:gd name="connsiteY7" fmla="*/ 204601 h 1636806"/>
              <a:gd name="connsiteX8" fmla="*/ 2591199 w 4662474"/>
              <a:gd name="connsiteY8" fmla="*/ 204601 h 1636806"/>
              <a:gd name="connsiteX9" fmla="*/ 1968974 w 4662474"/>
              <a:gd name="connsiteY9" fmla="*/ 204601 h 1636806"/>
              <a:gd name="connsiteX10" fmla="*/ 1346749 w 4662474"/>
              <a:gd name="connsiteY10" fmla="*/ 204601 h 1636806"/>
              <a:gd name="connsiteX11" fmla="*/ 637413 w 4662474"/>
              <a:gd name="connsiteY11" fmla="*/ 204601 h 1636806"/>
              <a:gd name="connsiteX12" fmla="*/ 102300 w 4662474"/>
              <a:gd name="connsiteY12" fmla="*/ 204601 h 1636806"/>
              <a:gd name="connsiteX13" fmla="*/ 0 w 4662474"/>
              <a:gd name="connsiteY13" fmla="*/ 306901 h 1636806"/>
              <a:gd name="connsiteX14" fmla="*/ 0 w 4662474"/>
              <a:gd name="connsiteY14" fmla="*/ 896151 h 1636806"/>
              <a:gd name="connsiteX15" fmla="*/ 0 w 4662474"/>
              <a:gd name="connsiteY15" fmla="*/ 1534506 h 1636806"/>
              <a:gd name="connsiteX16" fmla="*/ 102300 w 4662474"/>
              <a:gd name="connsiteY16" fmla="*/ 1636806 h 1636806"/>
              <a:gd name="connsiteX17" fmla="*/ 204600 w 4662474"/>
              <a:gd name="connsiteY17" fmla="*/ 1534506 h 1636806"/>
              <a:gd name="connsiteX18" fmla="*/ 204601 w 4662474"/>
              <a:gd name="connsiteY18" fmla="*/ 1432205 h 1636806"/>
              <a:gd name="connsiteX19" fmla="*/ 739714 w 4662474"/>
              <a:gd name="connsiteY19" fmla="*/ 1432205 h 1636806"/>
              <a:gd name="connsiteX20" fmla="*/ 1318383 w 4662474"/>
              <a:gd name="connsiteY20" fmla="*/ 1432205 h 1636806"/>
              <a:gd name="connsiteX21" fmla="*/ 1984164 w 4662474"/>
              <a:gd name="connsiteY21" fmla="*/ 1432205 h 1636806"/>
              <a:gd name="connsiteX22" fmla="*/ 2475721 w 4662474"/>
              <a:gd name="connsiteY22" fmla="*/ 1432205 h 1636806"/>
              <a:gd name="connsiteX23" fmla="*/ 3141502 w 4662474"/>
              <a:gd name="connsiteY23" fmla="*/ 1432205 h 1636806"/>
              <a:gd name="connsiteX24" fmla="*/ 3807282 w 4662474"/>
              <a:gd name="connsiteY24" fmla="*/ 1432205 h 1636806"/>
              <a:gd name="connsiteX25" fmla="*/ 4560174 w 4662474"/>
              <a:gd name="connsiteY25" fmla="*/ 1432205 h 1636806"/>
              <a:gd name="connsiteX26" fmla="*/ 4662474 w 4662474"/>
              <a:gd name="connsiteY26" fmla="*/ 1329905 h 1636806"/>
              <a:gd name="connsiteX27" fmla="*/ 4662474 w 4662474"/>
              <a:gd name="connsiteY27" fmla="*/ 752931 h 1636806"/>
              <a:gd name="connsiteX28" fmla="*/ 4662474 w 4662474"/>
              <a:gd name="connsiteY28" fmla="*/ 102300 h 1636806"/>
              <a:gd name="connsiteX29" fmla="*/ 102300 w 4662474"/>
              <a:gd name="connsiteY29" fmla="*/ 409202 h 1636806"/>
              <a:gd name="connsiteX30" fmla="*/ 204600 w 4662474"/>
              <a:gd name="connsiteY30" fmla="*/ 306902 h 1636806"/>
              <a:gd name="connsiteX31" fmla="*/ 153450 w 4662474"/>
              <a:gd name="connsiteY31" fmla="*/ 255752 h 1636806"/>
              <a:gd name="connsiteX32" fmla="*/ 102300 w 4662474"/>
              <a:gd name="connsiteY32" fmla="*/ 306902 h 1636806"/>
              <a:gd name="connsiteX33" fmla="*/ 102300 w 4662474"/>
              <a:gd name="connsiteY33" fmla="*/ 409202 h 1636806"/>
              <a:gd name="connsiteX0" fmla="*/ 102300 w 4662474"/>
              <a:gd name="connsiteY0" fmla="*/ 409202 h 1636806"/>
              <a:gd name="connsiteX1" fmla="*/ 204600 w 4662474"/>
              <a:gd name="connsiteY1" fmla="*/ 306902 h 1636806"/>
              <a:gd name="connsiteX2" fmla="*/ 153450 w 4662474"/>
              <a:gd name="connsiteY2" fmla="*/ 255752 h 1636806"/>
              <a:gd name="connsiteX3" fmla="*/ 102300 w 4662474"/>
              <a:gd name="connsiteY3" fmla="*/ 306902 h 1636806"/>
              <a:gd name="connsiteX4" fmla="*/ 102300 w 4662474"/>
              <a:gd name="connsiteY4" fmla="*/ 409202 h 1636806"/>
              <a:gd name="connsiteX5" fmla="*/ 4560174 w 4662474"/>
              <a:gd name="connsiteY5" fmla="*/ 204601 h 1636806"/>
              <a:gd name="connsiteX6" fmla="*/ 4662474 w 4662474"/>
              <a:gd name="connsiteY6" fmla="*/ 102301 h 1636806"/>
              <a:gd name="connsiteX7" fmla="*/ 4560174 w 4662474"/>
              <a:gd name="connsiteY7" fmla="*/ 1 h 1636806"/>
              <a:gd name="connsiteX8" fmla="*/ 4457874 w 4662474"/>
              <a:gd name="connsiteY8" fmla="*/ 102301 h 1636806"/>
              <a:gd name="connsiteX9" fmla="*/ 4509024 w 4662474"/>
              <a:gd name="connsiteY9" fmla="*/ 153451 h 1636806"/>
              <a:gd name="connsiteX10" fmla="*/ 4560174 w 4662474"/>
              <a:gd name="connsiteY10" fmla="*/ 102301 h 1636806"/>
              <a:gd name="connsiteX11" fmla="*/ 4560174 w 4662474"/>
              <a:gd name="connsiteY11" fmla="*/ 204601 h 1636806"/>
              <a:gd name="connsiteX0" fmla="*/ 0 w 4662474"/>
              <a:gd name="connsiteY0" fmla="*/ 306901 h 1636806"/>
              <a:gd name="connsiteX1" fmla="*/ 102300 w 4662474"/>
              <a:gd name="connsiteY1" fmla="*/ 204601 h 1636806"/>
              <a:gd name="connsiteX2" fmla="*/ 637413 w 4662474"/>
              <a:gd name="connsiteY2" fmla="*/ 204601 h 1636806"/>
              <a:gd name="connsiteX3" fmla="*/ 1128971 w 4662474"/>
              <a:gd name="connsiteY3" fmla="*/ 204601 h 1636806"/>
              <a:gd name="connsiteX4" fmla="*/ 1751195 w 4662474"/>
              <a:gd name="connsiteY4" fmla="*/ 204601 h 1636806"/>
              <a:gd name="connsiteX5" fmla="*/ 2373420 w 4662474"/>
              <a:gd name="connsiteY5" fmla="*/ 204601 h 1636806"/>
              <a:gd name="connsiteX6" fmla="*/ 2908533 w 4662474"/>
              <a:gd name="connsiteY6" fmla="*/ 204601 h 1636806"/>
              <a:gd name="connsiteX7" fmla="*/ 3530758 w 4662474"/>
              <a:gd name="connsiteY7" fmla="*/ 204601 h 1636806"/>
              <a:gd name="connsiteX8" fmla="*/ 4457873 w 4662474"/>
              <a:gd name="connsiteY8" fmla="*/ 204601 h 1636806"/>
              <a:gd name="connsiteX9" fmla="*/ 4457873 w 4662474"/>
              <a:gd name="connsiteY9" fmla="*/ 102300 h 1636806"/>
              <a:gd name="connsiteX10" fmla="*/ 4560173 w 4662474"/>
              <a:gd name="connsiteY10" fmla="*/ 0 h 1636806"/>
              <a:gd name="connsiteX11" fmla="*/ 4662473 w 4662474"/>
              <a:gd name="connsiteY11" fmla="*/ 102300 h 1636806"/>
              <a:gd name="connsiteX12" fmla="*/ 4662474 w 4662474"/>
              <a:gd name="connsiteY12" fmla="*/ 1329905 h 1636806"/>
              <a:gd name="connsiteX13" fmla="*/ 4560174 w 4662474"/>
              <a:gd name="connsiteY13" fmla="*/ 1432205 h 1636806"/>
              <a:gd name="connsiteX14" fmla="*/ 3937949 w 4662474"/>
              <a:gd name="connsiteY14" fmla="*/ 1432205 h 1636806"/>
              <a:gd name="connsiteX15" fmla="*/ 3402836 w 4662474"/>
              <a:gd name="connsiteY15" fmla="*/ 1432205 h 1636806"/>
              <a:gd name="connsiteX16" fmla="*/ 2911279 w 4662474"/>
              <a:gd name="connsiteY16" fmla="*/ 1432205 h 1636806"/>
              <a:gd name="connsiteX17" fmla="*/ 2332610 w 4662474"/>
              <a:gd name="connsiteY17" fmla="*/ 1432205 h 1636806"/>
              <a:gd name="connsiteX18" fmla="*/ 1841052 w 4662474"/>
              <a:gd name="connsiteY18" fmla="*/ 1432205 h 1636806"/>
              <a:gd name="connsiteX19" fmla="*/ 1131716 w 4662474"/>
              <a:gd name="connsiteY19" fmla="*/ 1432205 h 1636806"/>
              <a:gd name="connsiteX20" fmla="*/ 204601 w 4662474"/>
              <a:gd name="connsiteY20" fmla="*/ 1432205 h 1636806"/>
              <a:gd name="connsiteX21" fmla="*/ 204601 w 4662474"/>
              <a:gd name="connsiteY21" fmla="*/ 1534506 h 1636806"/>
              <a:gd name="connsiteX22" fmla="*/ 102301 w 4662474"/>
              <a:gd name="connsiteY22" fmla="*/ 1636806 h 1636806"/>
              <a:gd name="connsiteX23" fmla="*/ 1 w 4662474"/>
              <a:gd name="connsiteY23" fmla="*/ 1534506 h 1636806"/>
              <a:gd name="connsiteX24" fmla="*/ 0 w 4662474"/>
              <a:gd name="connsiteY24" fmla="*/ 306901 h 1636806"/>
              <a:gd name="connsiteX25" fmla="*/ 4457873 w 4662474"/>
              <a:gd name="connsiteY25" fmla="*/ 204601 h 1636806"/>
              <a:gd name="connsiteX26" fmla="*/ 4560174 w 4662474"/>
              <a:gd name="connsiteY26" fmla="*/ 204601 h 1636806"/>
              <a:gd name="connsiteX27" fmla="*/ 4662474 w 4662474"/>
              <a:gd name="connsiteY27" fmla="*/ 102301 h 1636806"/>
              <a:gd name="connsiteX28" fmla="*/ 4560174 w 4662474"/>
              <a:gd name="connsiteY28" fmla="*/ 204601 h 1636806"/>
              <a:gd name="connsiteX29" fmla="*/ 4560174 w 4662474"/>
              <a:gd name="connsiteY29" fmla="*/ 102300 h 1636806"/>
              <a:gd name="connsiteX30" fmla="*/ 4509024 w 4662474"/>
              <a:gd name="connsiteY30" fmla="*/ 153450 h 1636806"/>
              <a:gd name="connsiteX31" fmla="*/ 4457874 w 4662474"/>
              <a:gd name="connsiteY31" fmla="*/ 102300 h 1636806"/>
              <a:gd name="connsiteX32" fmla="*/ 102300 w 4662474"/>
              <a:gd name="connsiteY32" fmla="*/ 409202 h 1636806"/>
              <a:gd name="connsiteX33" fmla="*/ 102300 w 4662474"/>
              <a:gd name="connsiteY33" fmla="*/ 306901 h 1636806"/>
              <a:gd name="connsiteX34" fmla="*/ 153450 w 4662474"/>
              <a:gd name="connsiteY34" fmla="*/ 255751 h 1636806"/>
              <a:gd name="connsiteX35" fmla="*/ 204600 w 4662474"/>
              <a:gd name="connsiteY35" fmla="*/ 306901 h 1636806"/>
              <a:gd name="connsiteX36" fmla="*/ 102300 w 4662474"/>
              <a:gd name="connsiteY36" fmla="*/ 409201 h 1636806"/>
              <a:gd name="connsiteX37" fmla="*/ 0 w 4662474"/>
              <a:gd name="connsiteY37" fmla="*/ 306901 h 1636806"/>
              <a:gd name="connsiteX38" fmla="*/ 204601 w 4662474"/>
              <a:gd name="connsiteY38" fmla="*/ 306901 h 1636806"/>
              <a:gd name="connsiteX39" fmla="*/ 204601 w 4662474"/>
              <a:gd name="connsiteY39" fmla="*/ 847047 h 1636806"/>
              <a:gd name="connsiteX40" fmla="*/ 204601 w 4662474"/>
              <a:gd name="connsiteY40" fmla="*/ 1432205 h 16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662474" h="1636806" stroke="0" extrusionOk="0">
                <a:moveTo>
                  <a:pt x="4662474" y="102300"/>
                </a:moveTo>
                <a:cubicBezTo>
                  <a:pt x="4623454" y="142114"/>
                  <a:pt x="4607782" y="150297"/>
                  <a:pt x="4560174" y="204600"/>
                </a:cubicBezTo>
                <a:cubicBezTo>
                  <a:pt x="4559635" y="176619"/>
                  <a:pt x="4559217" y="145409"/>
                  <a:pt x="4560174" y="102300"/>
                </a:cubicBezTo>
                <a:cubicBezTo>
                  <a:pt x="4562015" y="132899"/>
                  <a:pt x="4534836" y="157920"/>
                  <a:pt x="4509024" y="153450"/>
                </a:cubicBezTo>
                <a:cubicBezTo>
                  <a:pt x="4483706" y="159237"/>
                  <a:pt x="4456291" y="130638"/>
                  <a:pt x="4457874" y="102300"/>
                </a:cubicBezTo>
                <a:cubicBezTo>
                  <a:pt x="4455334" y="132660"/>
                  <a:pt x="4456406" y="173465"/>
                  <a:pt x="4457873" y="204601"/>
                </a:cubicBezTo>
                <a:cubicBezTo>
                  <a:pt x="4211629" y="216973"/>
                  <a:pt x="4011479" y="192302"/>
                  <a:pt x="3792093" y="204601"/>
                </a:cubicBezTo>
                <a:cubicBezTo>
                  <a:pt x="3572707" y="216900"/>
                  <a:pt x="3389813" y="191220"/>
                  <a:pt x="3256979" y="204601"/>
                </a:cubicBezTo>
                <a:cubicBezTo>
                  <a:pt x="3124145" y="217982"/>
                  <a:pt x="2733251" y="217701"/>
                  <a:pt x="2591199" y="204601"/>
                </a:cubicBezTo>
                <a:cubicBezTo>
                  <a:pt x="2449147" y="191501"/>
                  <a:pt x="2212963" y="199086"/>
                  <a:pt x="1968974" y="204601"/>
                </a:cubicBezTo>
                <a:cubicBezTo>
                  <a:pt x="1724985" y="210116"/>
                  <a:pt x="1473450" y="198794"/>
                  <a:pt x="1346749" y="204601"/>
                </a:cubicBezTo>
                <a:cubicBezTo>
                  <a:pt x="1220048" y="210408"/>
                  <a:pt x="985952" y="201512"/>
                  <a:pt x="637413" y="204601"/>
                </a:cubicBezTo>
                <a:cubicBezTo>
                  <a:pt x="288874" y="207690"/>
                  <a:pt x="327587" y="191349"/>
                  <a:pt x="102300" y="204601"/>
                </a:cubicBezTo>
                <a:cubicBezTo>
                  <a:pt x="34471" y="203134"/>
                  <a:pt x="-3609" y="255492"/>
                  <a:pt x="0" y="306901"/>
                </a:cubicBezTo>
                <a:cubicBezTo>
                  <a:pt x="-23362" y="459127"/>
                  <a:pt x="-16433" y="696415"/>
                  <a:pt x="0" y="896151"/>
                </a:cubicBezTo>
                <a:cubicBezTo>
                  <a:pt x="16433" y="1095887"/>
                  <a:pt x="-15434" y="1224700"/>
                  <a:pt x="0" y="1534506"/>
                </a:cubicBezTo>
                <a:cubicBezTo>
                  <a:pt x="7642" y="1595333"/>
                  <a:pt x="48245" y="1635580"/>
                  <a:pt x="102300" y="1636806"/>
                </a:cubicBezTo>
                <a:cubicBezTo>
                  <a:pt x="169307" y="1635133"/>
                  <a:pt x="201427" y="1589566"/>
                  <a:pt x="204600" y="1534506"/>
                </a:cubicBezTo>
                <a:cubicBezTo>
                  <a:pt x="199862" y="1496362"/>
                  <a:pt x="205958" y="1466974"/>
                  <a:pt x="204601" y="1432205"/>
                </a:cubicBezTo>
                <a:cubicBezTo>
                  <a:pt x="459719" y="1432392"/>
                  <a:pt x="599393" y="1408706"/>
                  <a:pt x="739714" y="1432205"/>
                </a:cubicBezTo>
                <a:cubicBezTo>
                  <a:pt x="880035" y="1455704"/>
                  <a:pt x="1113978" y="1408384"/>
                  <a:pt x="1318383" y="1432205"/>
                </a:cubicBezTo>
                <a:cubicBezTo>
                  <a:pt x="1522788" y="1456026"/>
                  <a:pt x="1746343" y="1410529"/>
                  <a:pt x="1984164" y="1432205"/>
                </a:cubicBezTo>
                <a:cubicBezTo>
                  <a:pt x="2221985" y="1453881"/>
                  <a:pt x="2346420" y="1416774"/>
                  <a:pt x="2475721" y="1432205"/>
                </a:cubicBezTo>
                <a:cubicBezTo>
                  <a:pt x="2605022" y="1447636"/>
                  <a:pt x="3007888" y="1447074"/>
                  <a:pt x="3141502" y="1432205"/>
                </a:cubicBezTo>
                <a:cubicBezTo>
                  <a:pt x="3275116" y="1417336"/>
                  <a:pt x="3662356" y="1454968"/>
                  <a:pt x="3807282" y="1432205"/>
                </a:cubicBezTo>
                <a:cubicBezTo>
                  <a:pt x="3952208" y="1409442"/>
                  <a:pt x="4312400" y="1452821"/>
                  <a:pt x="4560174" y="1432205"/>
                </a:cubicBezTo>
                <a:cubicBezTo>
                  <a:pt x="4615217" y="1434143"/>
                  <a:pt x="4657501" y="1374911"/>
                  <a:pt x="4662474" y="1329905"/>
                </a:cubicBezTo>
                <a:cubicBezTo>
                  <a:pt x="4686257" y="1091818"/>
                  <a:pt x="4656308" y="973281"/>
                  <a:pt x="4662474" y="752931"/>
                </a:cubicBezTo>
                <a:cubicBezTo>
                  <a:pt x="4668640" y="532581"/>
                  <a:pt x="4662298" y="241285"/>
                  <a:pt x="4662474" y="102300"/>
                </a:cubicBezTo>
                <a:close/>
                <a:moveTo>
                  <a:pt x="102300" y="409202"/>
                </a:moveTo>
                <a:cubicBezTo>
                  <a:pt x="159919" y="410616"/>
                  <a:pt x="202804" y="365298"/>
                  <a:pt x="204600" y="306902"/>
                </a:cubicBezTo>
                <a:cubicBezTo>
                  <a:pt x="200854" y="278137"/>
                  <a:pt x="178215" y="253167"/>
                  <a:pt x="153450" y="255752"/>
                </a:cubicBezTo>
                <a:cubicBezTo>
                  <a:pt x="121685" y="254220"/>
                  <a:pt x="100466" y="277892"/>
                  <a:pt x="102300" y="306902"/>
                </a:cubicBezTo>
                <a:cubicBezTo>
                  <a:pt x="102143" y="350028"/>
                  <a:pt x="99102" y="386755"/>
                  <a:pt x="102300" y="409202"/>
                </a:cubicBezTo>
                <a:close/>
              </a:path>
              <a:path w="4662474" h="1636806" fill="darkenLess" stroke="0" extrusionOk="0">
                <a:moveTo>
                  <a:pt x="102300" y="409202"/>
                </a:moveTo>
                <a:cubicBezTo>
                  <a:pt x="155872" y="409019"/>
                  <a:pt x="198157" y="351238"/>
                  <a:pt x="204600" y="306902"/>
                </a:cubicBezTo>
                <a:cubicBezTo>
                  <a:pt x="209961" y="281985"/>
                  <a:pt x="184947" y="251194"/>
                  <a:pt x="153450" y="255752"/>
                </a:cubicBezTo>
                <a:cubicBezTo>
                  <a:pt x="123701" y="255603"/>
                  <a:pt x="103457" y="282220"/>
                  <a:pt x="102300" y="306902"/>
                </a:cubicBezTo>
                <a:cubicBezTo>
                  <a:pt x="97859" y="355952"/>
                  <a:pt x="105134" y="366497"/>
                  <a:pt x="102300" y="409202"/>
                </a:cubicBezTo>
                <a:close/>
                <a:moveTo>
                  <a:pt x="4560174" y="204601"/>
                </a:moveTo>
                <a:cubicBezTo>
                  <a:pt x="4614773" y="213407"/>
                  <a:pt x="4650456" y="157029"/>
                  <a:pt x="4662474" y="102301"/>
                </a:cubicBezTo>
                <a:cubicBezTo>
                  <a:pt x="4653301" y="47847"/>
                  <a:pt x="4621315" y="5760"/>
                  <a:pt x="4560174" y="1"/>
                </a:cubicBezTo>
                <a:cubicBezTo>
                  <a:pt x="4503696" y="-10091"/>
                  <a:pt x="4458077" y="47191"/>
                  <a:pt x="4457874" y="102301"/>
                </a:cubicBezTo>
                <a:cubicBezTo>
                  <a:pt x="4458492" y="131125"/>
                  <a:pt x="4479069" y="150251"/>
                  <a:pt x="4509024" y="153451"/>
                </a:cubicBezTo>
                <a:cubicBezTo>
                  <a:pt x="4532946" y="154300"/>
                  <a:pt x="4562725" y="136791"/>
                  <a:pt x="4560174" y="102301"/>
                </a:cubicBezTo>
                <a:cubicBezTo>
                  <a:pt x="4558643" y="136502"/>
                  <a:pt x="4558191" y="177042"/>
                  <a:pt x="4560174" y="204601"/>
                </a:cubicBezTo>
                <a:close/>
              </a:path>
              <a:path w="4662474" h="1636806" fill="none" extrusionOk="0">
                <a:moveTo>
                  <a:pt x="0" y="306901"/>
                </a:moveTo>
                <a:cubicBezTo>
                  <a:pt x="-3408" y="250966"/>
                  <a:pt x="40333" y="193417"/>
                  <a:pt x="102300" y="204601"/>
                </a:cubicBezTo>
                <a:cubicBezTo>
                  <a:pt x="246655" y="190969"/>
                  <a:pt x="441888" y="230566"/>
                  <a:pt x="637413" y="204601"/>
                </a:cubicBezTo>
                <a:cubicBezTo>
                  <a:pt x="832938" y="178636"/>
                  <a:pt x="936266" y="222797"/>
                  <a:pt x="1128971" y="204601"/>
                </a:cubicBezTo>
                <a:cubicBezTo>
                  <a:pt x="1321676" y="186405"/>
                  <a:pt x="1502205" y="203747"/>
                  <a:pt x="1751195" y="204601"/>
                </a:cubicBezTo>
                <a:cubicBezTo>
                  <a:pt x="2000185" y="205455"/>
                  <a:pt x="2220728" y="226157"/>
                  <a:pt x="2373420" y="204601"/>
                </a:cubicBezTo>
                <a:cubicBezTo>
                  <a:pt x="2526112" y="183045"/>
                  <a:pt x="2748050" y="211747"/>
                  <a:pt x="2908533" y="204601"/>
                </a:cubicBezTo>
                <a:cubicBezTo>
                  <a:pt x="3069016" y="197455"/>
                  <a:pt x="3271007" y="192014"/>
                  <a:pt x="3530758" y="204601"/>
                </a:cubicBezTo>
                <a:cubicBezTo>
                  <a:pt x="3790510" y="217188"/>
                  <a:pt x="4151444" y="195491"/>
                  <a:pt x="4457873" y="204601"/>
                </a:cubicBezTo>
                <a:cubicBezTo>
                  <a:pt x="4458955" y="180135"/>
                  <a:pt x="4458568" y="128363"/>
                  <a:pt x="4457873" y="102300"/>
                </a:cubicBezTo>
                <a:cubicBezTo>
                  <a:pt x="4459392" y="55281"/>
                  <a:pt x="4515703" y="-209"/>
                  <a:pt x="4560173" y="0"/>
                </a:cubicBezTo>
                <a:cubicBezTo>
                  <a:pt x="4611248" y="9789"/>
                  <a:pt x="4655079" y="46089"/>
                  <a:pt x="4662473" y="102300"/>
                </a:cubicBezTo>
                <a:cubicBezTo>
                  <a:pt x="4692777" y="547192"/>
                  <a:pt x="4596942" y="948005"/>
                  <a:pt x="4662474" y="1329905"/>
                </a:cubicBezTo>
                <a:cubicBezTo>
                  <a:pt x="4660047" y="1384525"/>
                  <a:pt x="4617799" y="1435188"/>
                  <a:pt x="4560174" y="1432205"/>
                </a:cubicBezTo>
                <a:cubicBezTo>
                  <a:pt x="4433558" y="1429126"/>
                  <a:pt x="4235533" y="1450867"/>
                  <a:pt x="3937949" y="1432205"/>
                </a:cubicBezTo>
                <a:cubicBezTo>
                  <a:pt x="3640365" y="1413543"/>
                  <a:pt x="3558487" y="1429662"/>
                  <a:pt x="3402836" y="1432205"/>
                </a:cubicBezTo>
                <a:cubicBezTo>
                  <a:pt x="3247185" y="1434748"/>
                  <a:pt x="3125236" y="1414546"/>
                  <a:pt x="2911279" y="1432205"/>
                </a:cubicBezTo>
                <a:cubicBezTo>
                  <a:pt x="2697322" y="1449864"/>
                  <a:pt x="2583127" y="1407931"/>
                  <a:pt x="2332610" y="1432205"/>
                </a:cubicBezTo>
                <a:cubicBezTo>
                  <a:pt x="2082093" y="1456479"/>
                  <a:pt x="2031138" y="1438757"/>
                  <a:pt x="1841052" y="1432205"/>
                </a:cubicBezTo>
                <a:cubicBezTo>
                  <a:pt x="1650966" y="1425653"/>
                  <a:pt x="1474402" y="1425272"/>
                  <a:pt x="1131716" y="1432205"/>
                </a:cubicBezTo>
                <a:cubicBezTo>
                  <a:pt x="789030" y="1439138"/>
                  <a:pt x="659613" y="1434469"/>
                  <a:pt x="204601" y="1432205"/>
                </a:cubicBezTo>
                <a:cubicBezTo>
                  <a:pt x="206323" y="1477122"/>
                  <a:pt x="205516" y="1497498"/>
                  <a:pt x="204601" y="1534506"/>
                </a:cubicBezTo>
                <a:cubicBezTo>
                  <a:pt x="196882" y="1600831"/>
                  <a:pt x="170344" y="1641012"/>
                  <a:pt x="102301" y="1636806"/>
                </a:cubicBezTo>
                <a:cubicBezTo>
                  <a:pt x="37630" y="1644052"/>
                  <a:pt x="-595" y="1586834"/>
                  <a:pt x="1" y="1534506"/>
                </a:cubicBezTo>
                <a:cubicBezTo>
                  <a:pt x="10789" y="1184916"/>
                  <a:pt x="-71705" y="753922"/>
                  <a:pt x="0" y="306901"/>
                </a:cubicBezTo>
                <a:close/>
                <a:moveTo>
                  <a:pt x="4457873" y="204601"/>
                </a:moveTo>
                <a:cubicBezTo>
                  <a:pt x="4479871" y="209109"/>
                  <a:pt x="4539081" y="200587"/>
                  <a:pt x="4560174" y="204601"/>
                </a:cubicBezTo>
                <a:cubicBezTo>
                  <a:pt x="4617689" y="207031"/>
                  <a:pt x="4657889" y="169133"/>
                  <a:pt x="4662474" y="102301"/>
                </a:cubicBezTo>
                <a:moveTo>
                  <a:pt x="4560174" y="204601"/>
                </a:moveTo>
                <a:cubicBezTo>
                  <a:pt x="4556017" y="159097"/>
                  <a:pt x="4558037" y="131227"/>
                  <a:pt x="4560174" y="102300"/>
                </a:cubicBezTo>
                <a:cubicBezTo>
                  <a:pt x="4561897" y="127710"/>
                  <a:pt x="4532004" y="151985"/>
                  <a:pt x="4509024" y="153450"/>
                </a:cubicBezTo>
                <a:cubicBezTo>
                  <a:pt x="4479295" y="147907"/>
                  <a:pt x="4458616" y="132320"/>
                  <a:pt x="4457874" y="102300"/>
                </a:cubicBezTo>
                <a:moveTo>
                  <a:pt x="102300" y="409202"/>
                </a:moveTo>
                <a:cubicBezTo>
                  <a:pt x="97859" y="369027"/>
                  <a:pt x="99588" y="353457"/>
                  <a:pt x="102300" y="306901"/>
                </a:cubicBezTo>
                <a:cubicBezTo>
                  <a:pt x="99143" y="275045"/>
                  <a:pt x="125777" y="257240"/>
                  <a:pt x="153450" y="255751"/>
                </a:cubicBezTo>
                <a:cubicBezTo>
                  <a:pt x="186108" y="255655"/>
                  <a:pt x="205754" y="279262"/>
                  <a:pt x="204600" y="306901"/>
                </a:cubicBezTo>
                <a:cubicBezTo>
                  <a:pt x="199426" y="371304"/>
                  <a:pt x="155520" y="415487"/>
                  <a:pt x="102300" y="409201"/>
                </a:cubicBezTo>
                <a:cubicBezTo>
                  <a:pt x="40598" y="402300"/>
                  <a:pt x="-8365" y="371584"/>
                  <a:pt x="0" y="306901"/>
                </a:cubicBezTo>
                <a:moveTo>
                  <a:pt x="204601" y="306901"/>
                </a:moveTo>
                <a:cubicBezTo>
                  <a:pt x="185007" y="430455"/>
                  <a:pt x="228627" y="600682"/>
                  <a:pt x="204601" y="847047"/>
                </a:cubicBezTo>
                <a:cubicBezTo>
                  <a:pt x="180575" y="1093412"/>
                  <a:pt x="197162" y="1186166"/>
                  <a:pt x="204601" y="1432205"/>
                </a:cubicBezTo>
              </a:path>
              <a:path w="4662474" h="1636806" fill="none" stroke="0" extrusionOk="0">
                <a:moveTo>
                  <a:pt x="0" y="306901"/>
                </a:moveTo>
                <a:cubicBezTo>
                  <a:pt x="8122" y="252056"/>
                  <a:pt x="46481" y="213267"/>
                  <a:pt x="102300" y="204601"/>
                </a:cubicBezTo>
                <a:cubicBezTo>
                  <a:pt x="243732" y="188046"/>
                  <a:pt x="472673" y="224740"/>
                  <a:pt x="593858" y="204601"/>
                </a:cubicBezTo>
                <a:cubicBezTo>
                  <a:pt x="715043" y="184462"/>
                  <a:pt x="1033818" y="193792"/>
                  <a:pt x="1172527" y="204601"/>
                </a:cubicBezTo>
                <a:cubicBezTo>
                  <a:pt x="1311236" y="215410"/>
                  <a:pt x="1513876" y="209579"/>
                  <a:pt x="1794751" y="204601"/>
                </a:cubicBezTo>
                <a:cubicBezTo>
                  <a:pt x="2075626" y="199623"/>
                  <a:pt x="2185515" y="212520"/>
                  <a:pt x="2416976" y="204601"/>
                </a:cubicBezTo>
                <a:cubicBezTo>
                  <a:pt x="2648438" y="196682"/>
                  <a:pt x="2774487" y="175620"/>
                  <a:pt x="3082756" y="204601"/>
                </a:cubicBezTo>
                <a:cubicBezTo>
                  <a:pt x="3391025" y="233582"/>
                  <a:pt x="3384162" y="212025"/>
                  <a:pt x="3617870" y="204601"/>
                </a:cubicBezTo>
                <a:cubicBezTo>
                  <a:pt x="3851578" y="197177"/>
                  <a:pt x="4061706" y="214614"/>
                  <a:pt x="4457873" y="204601"/>
                </a:cubicBezTo>
                <a:cubicBezTo>
                  <a:pt x="4457928" y="157218"/>
                  <a:pt x="4453935" y="132402"/>
                  <a:pt x="4457873" y="102300"/>
                </a:cubicBezTo>
                <a:cubicBezTo>
                  <a:pt x="4462150" y="44708"/>
                  <a:pt x="4495361" y="-1050"/>
                  <a:pt x="4560173" y="0"/>
                </a:cubicBezTo>
                <a:cubicBezTo>
                  <a:pt x="4614583" y="11249"/>
                  <a:pt x="4669563" y="45647"/>
                  <a:pt x="4662473" y="102300"/>
                </a:cubicBezTo>
                <a:cubicBezTo>
                  <a:pt x="4735896" y="539997"/>
                  <a:pt x="4708503" y="920225"/>
                  <a:pt x="4662474" y="1329905"/>
                </a:cubicBezTo>
                <a:cubicBezTo>
                  <a:pt x="4661000" y="1386108"/>
                  <a:pt x="4621327" y="1424064"/>
                  <a:pt x="4560174" y="1432205"/>
                </a:cubicBezTo>
                <a:cubicBezTo>
                  <a:pt x="4289134" y="1422616"/>
                  <a:pt x="4204818" y="1449030"/>
                  <a:pt x="3850838" y="1432205"/>
                </a:cubicBezTo>
                <a:cubicBezTo>
                  <a:pt x="3496858" y="1415380"/>
                  <a:pt x="3594330" y="1410381"/>
                  <a:pt x="3359280" y="1432205"/>
                </a:cubicBezTo>
                <a:cubicBezTo>
                  <a:pt x="3124230" y="1454029"/>
                  <a:pt x="2893520" y="1410191"/>
                  <a:pt x="2693500" y="1432205"/>
                </a:cubicBezTo>
                <a:cubicBezTo>
                  <a:pt x="2493480" y="1454219"/>
                  <a:pt x="2305045" y="1418095"/>
                  <a:pt x="2071275" y="1432205"/>
                </a:cubicBezTo>
                <a:cubicBezTo>
                  <a:pt x="1837505" y="1446315"/>
                  <a:pt x="1674577" y="1407808"/>
                  <a:pt x="1361939" y="1432205"/>
                </a:cubicBezTo>
                <a:cubicBezTo>
                  <a:pt x="1049301" y="1456602"/>
                  <a:pt x="1103364" y="1415943"/>
                  <a:pt x="870381" y="1432205"/>
                </a:cubicBezTo>
                <a:cubicBezTo>
                  <a:pt x="637398" y="1448467"/>
                  <a:pt x="355520" y="1431705"/>
                  <a:pt x="204601" y="1432205"/>
                </a:cubicBezTo>
                <a:cubicBezTo>
                  <a:pt x="208673" y="1457987"/>
                  <a:pt x="205500" y="1504139"/>
                  <a:pt x="204601" y="1534506"/>
                </a:cubicBezTo>
                <a:cubicBezTo>
                  <a:pt x="210979" y="1584926"/>
                  <a:pt x="162424" y="1641991"/>
                  <a:pt x="102301" y="1636806"/>
                </a:cubicBezTo>
                <a:cubicBezTo>
                  <a:pt x="51050" y="1636116"/>
                  <a:pt x="2267" y="1588263"/>
                  <a:pt x="1" y="1534506"/>
                </a:cubicBezTo>
                <a:cubicBezTo>
                  <a:pt x="88009" y="1162409"/>
                  <a:pt x="-33123" y="693296"/>
                  <a:pt x="0" y="306901"/>
                </a:cubicBezTo>
                <a:close/>
                <a:moveTo>
                  <a:pt x="4457873" y="204601"/>
                </a:moveTo>
                <a:cubicBezTo>
                  <a:pt x="4496535" y="205605"/>
                  <a:pt x="4533424" y="203190"/>
                  <a:pt x="4560174" y="204601"/>
                </a:cubicBezTo>
                <a:cubicBezTo>
                  <a:pt x="4617939" y="206820"/>
                  <a:pt x="4662722" y="161924"/>
                  <a:pt x="4662474" y="102301"/>
                </a:cubicBezTo>
                <a:moveTo>
                  <a:pt x="4560174" y="204601"/>
                </a:moveTo>
                <a:cubicBezTo>
                  <a:pt x="4555078" y="161697"/>
                  <a:pt x="4557799" y="132664"/>
                  <a:pt x="4560174" y="102300"/>
                </a:cubicBezTo>
                <a:cubicBezTo>
                  <a:pt x="4555370" y="131382"/>
                  <a:pt x="4542650" y="150059"/>
                  <a:pt x="4509024" y="153450"/>
                </a:cubicBezTo>
                <a:cubicBezTo>
                  <a:pt x="4482914" y="150527"/>
                  <a:pt x="4456202" y="132382"/>
                  <a:pt x="4457874" y="102300"/>
                </a:cubicBezTo>
                <a:moveTo>
                  <a:pt x="102300" y="409202"/>
                </a:moveTo>
                <a:cubicBezTo>
                  <a:pt x="98252" y="370961"/>
                  <a:pt x="100626" y="331302"/>
                  <a:pt x="102300" y="306901"/>
                </a:cubicBezTo>
                <a:cubicBezTo>
                  <a:pt x="105544" y="272601"/>
                  <a:pt x="125948" y="253459"/>
                  <a:pt x="153450" y="255751"/>
                </a:cubicBezTo>
                <a:cubicBezTo>
                  <a:pt x="182853" y="256334"/>
                  <a:pt x="207910" y="276871"/>
                  <a:pt x="204600" y="306901"/>
                </a:cubicBezTo>
                <a:cubicBezTo>
                  <a:pt x="195746" y="363056"/>
                  <a:pt x="162677" y="411441"/>
                  <a:pt x="102300" y="409201"/>
                </a:cubicBezTo>
                <a:cubicBezTo>
                  <a:pt x="51978" y="401925"/>
                  <a:pt x="10843" y="357536"/>
                  <a:pt x="0" y="306901"/>
                </a:cubicBezTo>
                <a:moveTo>
                  <a:pt x="204601" y="306901"/>
                </a:moveTo>
                <a:cubicBezTo>
                  <a:pt x="184325" y="516674"/>
                  <a:pt x="229712" y="608832"/>
                  <a:pt x="204601" y="847047"/>
                </a:cubicBezTo>
                <a:cubicBezTo>
                  <a:pt x="179490" y="1085262"/>
                  <a:pt x="192192" y="1255553"/>
                  <a:pt x="204601" y="1432205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U Srbiji se rabio dinar, a u područjima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koja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bila dijelom Austro-Ugarske – kruna. Određeno je da zajednička valuta bude dinar.</a:t>
            </a:r>
          </a:p>
        </p:txBody>
      </p:sp>
    </p:spTree>
    <p:extLst>
      <p:ext uri="{BB962C8B-B14F-4D97-AF65-F5344CB8AC3E}">
        <p14:creationId xmlns:p14="http://schemas.microsoft.com/office/powerpoint/2010/main" xmlns="" val="375665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92D90286-1A33-47E3-B562-ABE14CE3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16" y="1731523"/>
            <a:ext cx="7830766" cy="434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vitak: vodoravno 2">
            <a:extLst>
              <a:ext uri="{FF2B5EF4-FFF2-40B4-BE49-F238E27FC236}">
                <a16:creationId xmlns:a16="http://schemas.microsoft.com/office/drawing/2014/main" xmlns="" id="{58F9AC58-AC1D-4F9F-A10C-AE6DBA97B5B6}"/>
              </a:ext>
            </a:extLst>
          </p:cNvPr>
          <p:cNvSpPr/>
          <p:nvPr/>
        </p:nvSpPr>
        <p:spPr>
          <a:xfrm>
            <a:off x="8512404" y="1585875"/>
            <a:ext cx="3154185" cy="4494081"/>
          </a:xfrm>
          <a:custGeom>
            <a:avLst/>
            <a:gdLst>
              <a:gd name="connsiteX0" fmla="*/ 3154185 w 3154185"/>
              <a:gd name="connsiteY0" fmla="*/ 197137 h 4494081"/>
              <a:gd name="connsiteX1" fmla="*/ 2957048 w 3154185"/>
              <a:gd name="connsiteY1" fmla="*/ 394274 h 4494081"/>
              <a:gd name="connsiteX2" fmla="*/ 2957048 w 3154185"/>
              <a:gd name="connsiteY2" fmla="*/ 197137 h 4494081"/>
              <a:gd name="connsiteX3" fmla="*/ 2858480 w 3154185"/>
              <a:gd name="connsiteY3" fmla="*/ 295705 h 4494081"/>
              <a:gd name="connsiteX4" fmla="*/ 2759912 w 3154185"/>
              <a:gd name="connsiteY4" fmla="*/ 197137 h 4494081"/>
              <a:gd name="connsiteX5" fmla="*/ 2759912 w 3154185"/>
              <a:gd name="connsiteY5" fmla="*/ 394273 h 4494081"/>
              <a:gd name="connsiteX6" fmla="*/ 2093591 w 3154185"/>
              <a:gd name="connsiteY6" fmla="*/ 394273 h 4494081"/>
              <a:gd name="connsiteX7" fmla="*/ 1504152 w 3154185"/>
              <a:gd name="connsiteY7" fmla="*/ 394273 h 4494081"/>
              <a:gd name="connsiteX8" fmla="*/ 837831 w 3154185"/>
              <a:gd name="connsiteY8" fmla="*/ 394273 h 4494081"/>
              <a:gd name="connsiteX9" fmla="*/ 197137 w 3154185"/>
              <a:gd name="connsiteY9" fmla="*/ 394273 h 4494081"/>
              <a:gd name="connsiteX10" fmla="*/ 0 w 3154185"/>
              <a:gd name="connsiteY10" fmla="*/ 591410 h 4494081"/>
              <a:gd name="connsiteX11" fmla="*/ 0 w 3154185"/>
              <a:gd name="connsiteY11" fmla="*/ 1208999 h 4494081"/>
              <a:gd name="connsiteX12" fmla="*/ 0 w 3154185"/>
              <a:gd name="connsiteY12" fmla="*/ 1752477 h 4494081"/>
              <a:gd name="connsiteX13" fmla="*/ 0 w 3154185"/>
              <a:gd name="connsiteY13" fmla="*/ 2444177 h 4494081"/>
              <a:gd name="connsiteX14" fmla="*/ 0 w 3154185"/>
              <a:gd name="connsiteY14" fmla="*/ 3135877 h 4494081"/>
              <a:gd name="connsiteX15" fmla="*/ 0 w 3154185"/>
              <a:gd name="connsiteY15" fmla="*/ 3679355 h 4494081"/>
              <a:gd name="connsiteX16" fmla="*/ 0 w 3154185"/>
              <a:gd name="connsiteY16" fmla="*/ 4296944 h 4494081"/>
              <a:gd name="connsiteX17" fmla="*/ 197137 w 3154185"/>
              <a:gd name="connsiteY17" fmla="*/ 4494081 h 4494081"/>
              <a:gd name="connsiteX18" fmla="*/ 394274 w 3154185"/>
              <a:gd name="connsiteY18" fmla="*/ 4296944 h 4494081"/>
              <a:gd name="connsiteX19" fmla="*/ 394273 w 3154185"/>
              <a:gd name="connsiteY19" fmla="*/ 4099808 h 4494081"/>
              <a:gd name="connsiteX20" fmla="*/ 1034967 w 3154185"/>
              <a:gd name="connsiteY20" fmla="*/ 4099808 h 4494081"/>
              <a:gd name="connsiteX21" fmla="*/ 1701288 w 3154185"/>
              <a:gd name="connsiteY21" fmla="*/ 4099808 h 4494081"/>
              <a:gd name="connsiteX22" fmla="*/ 2265099 w 3154185"/>
              <a:gd name="connsiteY22" fmla="*/ 4099808 h 4494081"/>
              <a:gd name="connsiteX23" fmla="*/ 2957048 w 3154185"/>
              <a:gd name="connsiteY23" fmla="*/ 4099808 h 4494081"/>
              <a:gd name="connsiteX24" fmla="*/ 3154185 w 3154185"/>
              <a:gd name="connsiteY24" fmla="*/ 3902671 h 4494081"/>
              <a:gd name="connsiteX25" fmla="*/ 3154185 w 3154185"/>
              <a:gd name="connsiteY25" fmla="*/ 3210971 h 4494081"/>
              <a:gd name="connsiteX26" fmla="*/ 3154185 w 3154185"/>
              <a:gd name="connsiteY26" fmla="*/ 2519272 h 4494081"/>
              <a:gd name="connsiteX27" fmla="*/ 3154185 w 3154185"/>
              <a:gd name="connsiteY27" fmla="*/ 1901683 h 4494081"/>
              <a:gd name="connsiteX28" fmla="*/ 3154185 w 3154185"/>
              <a:gd name="connsiteY28" fmla="*/ 1209983 h 4494081"/>
              <a:gd name="connsiteX29" fmla="*/ 3154185 w 3154185"/>
              <a:gd name="connsiteY29" fmla="*/ 197137 h 4494081"/>
              <a:gd name="connsiteX30" fmla="*/ 197137 w 3154185"/>
              <a:gd name="connsiteY30" fmla="*/ 788546 h 4494081"/>
              <a:gd name="connsiteX31" fmla="*/ 394274 w 3154185"/>
              <a:gd name="connsiteY31" fmla="*/ 591409 h 4494081"/>
              <a:gd name="connsiteX32" fmla="*/ 295706 w 3154185"/>
              <a:gd name="connsiteY32" fmla="*/ 492841 h 4494081"/>
              <a:gd name="connsiteX33" fmla="*/ 197138 w 3154185"/>
              <a:gd name="connsiteY33" fmla="*/ 591409 h 4494081"/>
              <a:gd name="connsiteX34" fmla="*/ 197137 w 3154185"/>
              <a:gd name="connsiteY34" fmla="*/ 788546 h 4494081"/>
              <a:gd name="connsiteX0" fmla="*/ 197137 w 3154185"/>
              <a:gd name="connsiteY0" fmla="*/ 788546 h 4494081"/>
              <a:gd name="connsiteX1" fmla="*/ 394274 w 3154185"/>
              <a:gd name="connsiteY1" fmla="*/ 591409 h 4494081"/>
              <a:gd name="connsiteX2" fmla="*/ 295706 w 3154185"/>
              <a:gd name="connsiteY2" fmla="*/ 492841 h 4494081"/>
              <a:gd name="connsiteX3" fmla="*/ 197138 w 3154185"/>
              <a:gd name="connsiteY3" fmla="*/ 591409 h 4494081"/>
              <a:gd name="connsiteX4" fmla="*/ 197137 w 3154185"/>
              <a:gd name="connsiteY4" fmla="*/ 788546 h 4494081"/>
              <a:gd name="connsiteX5" fmla="*/ 2957048 w 3154185"/>
              <a:gd name="connsiteY5" fmla="*/ 394273 h 4494081"/>
              <a:gd name="connsiteX6" fmla="*/ 3154185 w 3154185"/>
              <a:gd name="connsiteY6" fmla="*/ 197136 h 4494081"/>
              <a:gd name="connsiteX7" fmla="*/ 2957048 w 3154185"/>
              <a:gd name="connsiteY7" fmla="*/ -1 h 4494081"/>
              <a:gd name="connsiteX8" fmla="*/ 2759911 w 3154185"/>
              <a:gd name="connsiteY8" fmla="*/ 197136 h 4494081"/>
              <a:gd name="connsiteX9" fmla="*/ 2858479 w 3154185"/>
              <a:gd name="connsiteY9" fmla="*/ 295704 h 4494081"/>
              <a:gd name="connsiteX10" fmla="*/ 2957047 w 3154185"/>
              <a:gd name="connsiteY10" fmla="*/ 197136 h 4494081"/>
              <a:gd name="connsiteX11" fmla="*/ 2957048 w 3154185"/>
              <a:gd name="connsiteY11" fmla="*/ 394273 h 4494081"/>
              <a:gd name="connsiteX0" fmla="*/ 0 w 3154185"/>
              <a:gd name="connsiteY0" fmla="*/ 591410 h 4494081"/>
              <a:gd name="connsiteX1" fmla="*/ 197137 w 3154185"/>
              <a:gd name="connsiteY1" fmla="*/ 394273 h 4494081"/>
              <a:gd name="connsiteX2" fmla="*/ 863459 w 3154185"/>
              <a:gd name="connsiteY2" fmla="*/ 394273 h 4494081"/>
              <a:gd name="connsiteX3" fmla="*/ 1529780 w 3154185"/>
              <a:gd name="connsiteY3" fmla="*/ 394273 h 4494081"/>
              <a:gd name="connsiteX4" fmla="*/ 2119218 w 3154185"/>
              <a:gd name="connsiteY4" fmla="*/ 394273 h 4494081"/>
              <a:gd name="connsiteX5" fmla="*/ 2759912 w 3154185"/>
              <a:gd name="connsiteY5" fmla="*/ 394273 h 4494081"/>
              <a:gd name="connsiteX6" fmla="*/ 2759912 w 3154185"/>
              <a:gd name="connsiteY6" fmla="*/ 197137 h 4494081"/>
              <a:gd name="connsiteX7" fmla="*/ 2957049 w 3154185"/>
              <a:gd name="connsiteY7" fmla="*/ 0 h 4494081"/>
              <a:gd name="connsiteX8" fmla="*/ 3154186 w 3154185"/>
              <a:gd name="connsiteY8" fmla="*/ 197137 h 4494081"/>
              <a:gd name="connsiteX9" fmla="*/ 3154185 w 3154185"/>
              <a:gd name="connsiteY9" fmla="*/ 3902671 h 4494081"/>
              <a:gd name="connsiteX10" fmla="*/ 2957048 w 3154185"/>
              <a:gd name="connsiteY10" fmla="*/ 4099808 h 4494081"/>
              <a:gd name="connsiteX11" fmla="*/ 2367610 w 3154185"/>
              <a:gd name="connsiteY11" fmla="*/ 4099808 h 4494081"/>
              <a:gd name="connsiteX12" fmla="*/ 1803799 w 3154185"/>
              <a:gd name="connsiteY12" fmla="*/ 4099808 h 4494081"/>
              <a:gd name="connsiteX13" fmla="*/ 1188733 w 3154185"/>
              <a:gd name="connsiteY13" fmla="*/ 4099808 h 4494081"/>
              <a:gd name="connsiteX14" fmla="*/ 394273 w 3154185"/>
              <a:gd name="connsiteY14" fmla="*/ 4099808 h 4494081"/>
              <a:gd name="connsiteX15" fmla="*/ 394273 w 3154185"/>
              <a:gd name="connsiteY15" fmla="*/ 4296944 h 4494081"/>
              <a:gd name="connsiteX16" fmla="*/ 197136 w 3154185"/>
              <a:gd name="connsiteY16" fmla="*/ 4494081 h 4494081"/>
              <a:gd name="connsiteX17" fmla="*/ -1 w 3154185"/>
              <a:gd name="connsiteY17" fmla="*/ 4296944 h 4494081"/>
              <a:gd name="connsiteX18" fmla="*/ 0 w 3154185"/>
              <a:gd name="connsiteY18" fmla="*/ 591410 h 4494081"/>
              <a:gd name="connsiteX19" fmla="*/ 2759912 w 3154185"/>
              <a:gd name="connsiteY19" fmla="*/ 394273 h 4494081"/>
              <a:gd name="connsiteX20" fmla="*/ 2957048 w 3154185"/>
              <a:gd name="connsiteY20" fmla="*/ 394273 h 4494081"/>
              <a:gd name="connsiteX21" fmla="*/ 3154185 w 3154185"/>
              <a:gd name="connsiteY21" fmla="*/ 197136 h 4494081"/>
              <a:gd name="connsiteX22" fmla="*/ 2957048 w 3154185"/>
              <a:gd name="connsiteY22" fmla="*/ 394273 h 4494081"/>
              <a:gd name="connsiteX23" fmla="*/ 2957048 w 3154185"/>
              <a:gd name="connsiteY23" fmla="*/ 197137 h 4494081"/>
              <a:gd name="connsiteX24" fmla="*/ 2858480 w 3154185"/>
              <a:gd name="connsiteY24" fmla="*/ 295705 h 4494081"/>
              <a:gd name="connsiteX25" fmla="*/ 2759912 w 3154185"/>
              <a:gd name="connsiteY25" fmla="*/ 197137 h 4494081"/>
              <a:gd name="connsiteX26" fmla="*/ 197137 w 3154185"/>
              <a:gd name="connsiteY26" fmla="*/ 788546 h 4494081"/>
              <a:gd name="connsiteX27" fmla="*/ 197137 w 3154185"/>
              <a:gd name="connsiteY27" fmla="*/ 591410 h 4494081"/>
              <a:gd name="connsiteX28" fmla="*/ 295705 w 3154185"/>
              <a:gd name="connsiteY28" fmla="*/ 492842 h 4494081"/>
              <a:gd name="connsiteX29" fmla="*/ 394273 w 3154185"/>
              <a:gd name="connsiteY29" fmla="*/ 591410 h 4494081"/>
              <a:gd name="connsiteX30" fmla="*/ 197136 w 3154185"/>
              <a:gd name="connsiteY30" fmla="*/ 788547 h 4494081"/>
              <a:gd name="connsiteX31" fmla="*/ -1 w 3154185"/>
              <a:gd name="connsiteY31" fmla="*/ 591410 h 4494081"/>
              <a:gd name="connsiteX32" fmla="*/ 394273 w 3154185"/>
              <a:gd name="connsiteY32" fmla="*/ 591410 h 4494081"/>
              <a:gd name="connsiteX33" fmla="*/ 394273 w 3154185"/>
              <a:gd name="connsiteY33" fmla="*/ 1176143 h 4494081"/>
              <a:gd name="connsiteX34" fmla="*/ 394273 w 3154185"/>
              <a:gd name="connsiteY34" fmla="*/ 1795960 h 4494081"/>
              <a:gd name="connsiteX35" fmla="*/ 394273 w 3154185"/>
              <a:gd name="connsiteY35" fmla="*/ 2450861 h 4494081"/>
              <a:gd name="connsiteX36" fmla="*/ 394273 w 3154185"/>
              <a:gd name="connsiteY36" fmla="*/ 3070678 h 4494081"/>
              <a:gd name="connsiteX37" fmla="*/ 394273 w 3154185"/>
              <a:gd name="connsiteY37" fmla="*/ 4099808 h 4494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54185" h="4494081" stroke="0" extrusionOk="0">
                <a:moveTo>
                  <a:pt x="3154185" y="197137"/>
                </a:moveTo>
                <a:cubicBezTo>
                  <a:pt x="3139134" y="296377"/>
                  <a:pt x="3066449" y="386842"/>
                  <a:pt x="2957048" y="394274"/>
                </a:cubicBezTo>
                <a:cubicBezTo>
                  <a:pt x="2948136" y="344521"/>
                  <a:pt x="2949609" y="279497"/>
                  <a:pt x="2957048" y="197137"/>
                </a:cubicBezTo>
                <a:cubicBezTo>
                  <a:pt x="2950307" y="243293"/>
                  <a:pt x="2925166" y="299023"/>
                  <a:pt x="2858480" y="295705"/>
                </a:cubicBezTo>
                <a:cubicBezTo>
                  <a:pt x="2801565" y="291807"/>
                  <a:pt x="2752713" y="242537"/>
                  <a:pt x="2759912" y="197137"/>
                </a:cubicBezTo>
                <a:cubicBezTo>
                  <a:pt x="2755711" y="261675"/>
                  <a:pt x="2760327" y="306413"/>
                  <a:pt x="2759912" y="394273"/>
                </a:cubicBezTo>
                <a:cubicBezTo>
                  <a:pt x="2486532" y="422505"/>
                  <a:pt x="2332044" y="414875"/>
                  <a:pt x="2093591" y="394273"/>
                </a:cubicBezTo>
                <a:cubicBezTo>
                  <a:pt x="1855138" y="373671"/>
                  <a:pt x="1660826" y="404798"/>
                  <a:pt x="1504152" y="394273"/>
                </a:cubicBezTo>
                <a:cubicBezTo>
                  <a:pt x="1347478" y="383748"/>
                  <a:pt x="1094638" y="388567"/>
                  <a:pt x="837831" y="394273"/>
                </a:cubicBezTo>
                <a:cubicBezTo>
                  <a:pt x="581024" y="399979"/>
                  <a:pt x="400955" y="390970"/>
                  <a:pt x="197137" y="394273"/>
                </a:cubicBezTo>
                <a:cubicBezTo>
                  <a:pt x="79401" y="390666"/>
                  <a:pt x="10952" y="467741"/>
                  <a:pt x="0" y="591410"/>
                </a:cubicBezTo>
                <a:cubicBezTo>
                  <a:pt x="28338" y="725728"/>
                  <a:pt x="-12682" y="984357"/>
                  <a:pt x="0" y="1208999"/>
                </a:cubicBezTo>
                <a:cubicBezTo>
                  <a:pt x="12682" y="1433641"/>
                  <a:pt x="10356" y="1593735"/>
                  <a:pt x="0" y="1752477"/>
                </a:cubicBezTo>
                <a:cubicBezTo>
                  <a:pt x="-10356" y="1911219"/>
                  <a:pt x="33181" y="2116555"/>
                  <a:pt x="0" y="2444177"/>
                </a:cubicBezTo>
                <a:cubicBezTo>
                  <a:pt x="-33181" y="2771799"/>
                  <a:pt x="-12310" y="2852970"/>
                  <a:pt x="0" y="3135877"/>
                </a:cubicBezTo>
                <a:cubicBezTo>
                  <a:pt x="12310" y="3418784"/>
                  <a:pt x="16677" y="3428736"/>
                  <a:pt x="0" y="3679355"/>
                </a:cubicBezTo>
                <a:cubicBezTo>
                  <a:pt x="-16677" y="3929974"/>
                  <a:pt x="-2142" y="4042121"/>
                  <a:pt x="0" y="4296944"/>
                </a:cubicBezTo>
                <a:cubicBezTo>
                  <a:pt x="-22283" y="4417181"/>
                  <a:pt x="75115" y="4513700"/>
                  <a:pt x="197137" y="4494081"/>
                </a:cubicBezTo>
                <a:cubicBezTo>
                  <a:pt x="308082" y="4482071"/>
                  <a:pt x="400013" y="4419995"/>
                  <a:pt x="394274" y="4296944"/>
                </a:cubicBezTo>
                <a:cubicBezTo>
                  <a:pt x="404775" y="4238532"/>
                  <a:pt x="395203" y="4156598"/>
                  <a:pt x="394273" y="4099808"/>
                </a:cubicBezTo>
                <a:cubicBezTo>
                  <a:pt x="685001" y="4096897"/>
                  <a:pt x="819758" y="4068868"/>
                  <a:pt x="1034967" y="4099808"/>
                </a:cubicBezTo>
                <a:cubicBezTo>
                  <a:pt x="1250176" y="4130748"/>
                  <a:pt x="1449471" y="4120523"/>
                  <a:pt x="1701288" y="4099808"/>
                </a:cubicBezTo>
                <a:cubicBezTo>
                  <a:pt x="1953105" y="4079093"/>
                  <a:pt x="2037206" y="4081698"/>
                  <a:pt x="2265099" y="4099808"/>
                </a:cubicBezTo>
                <a:cubicBezTo>
                  <a:pt x="2492992" y="4117918"/>
                  <a:pt x="2773621" y="4065633"/>
                  <a:pt x="2957048" y="4099808"/>
                </a:cubicBezTo>
                <a:cubicBezTo>
                  <a:pt x="3075531" y="4108267"/>
                  <a:pt x="3163935" y="3990827"/>
                  <a:pt x="3154185" y="3902671"/>
                </a:cubicBezTo>
                <a:cubicBezTo>
                  <a:pt x="3174734" y="3662017"/>
                  <a:pt x="3168326" y="3363416"/>
                  <a:pt x="3154185" y="3210971"/>
                </a:cubicBezTo>
                <a:cubicBezTo>
                  <a:pt x="3140044" y="3058526"/>
                  <a:pt x="3159255" y="2811826"/>
                  <a:pt x="3154185" y="2519272"/>
                </a:cubicBezTo>
                <a:cubicBezTo>
                  <a:pt x="3149115" y="2226718"/>
                  <a:pt x="3128595" y="2063730"/>
                  <a:pt x="3154185" y="1901683"/>
                </a:cubicBezTo>
                <a:cubicBezTo>
                  <a:pt x="3179775" y="1739636"/>
                  <a:pt x="3167828" y="1507722"/>
                  <a:pt x="3154185" y="1209983"/>
                </a:cubicBezTo>
                <a:cubicBezTo>
                  <a:pt x="3140542" y="912244"/>
                  <a:pt x="3161323" y="560072"/>
                  <a:pt x="3154185" y="197137"/>
                </a:cubicBezTo>
                <a:close/>
                <a:moveTo>
                  <a:pt x="197137" y="788546"/>
                </a:moveTo>
                <a:cubicBezTo>
                  <a:pt x="314859" y="785551"/>
                  <a:pt x="399735" y="707989"/>
                  <a:pt x="394274" y="591409"/>
                </a:cubicBezTo>
                <a:cubicBezTo>
                  <a:pt x="398384" y="547440"/>
                  <a:pt x="346802" y="486292"/>
                  <a:pt x="295706" y="492841"/>
                </a:cubicBezTo>
                <a:cubicBezTo>
                  <a:pt x="239064" y="494709"/>
                  <a:pt x="197454" y="535130"/>
                  <a:pt x="197138" y="591409"/>
                </a:cubicBezTo>
                <a:cubicBezTo>
                  <a:pt x="189806" y="652673"/>
                  <a:pt x="191114" y="722457"/>
                  <a:pt x="197137" y="788546"/>
                </a:cubicBezTo>
                <a:close/>
              </a:path>
              <a:path w="3154185" h="4494081" fill="darkenLess" stroke="0" extrusionOk="0">
                <a:moveTo>
                  <a:pt x="197137" y="788546"/>
                </a:moveTo>
                <a:cubicBezTo>
                  <a:pt x="299544" y="776334"/>
                  <a:pt x="406695" y="708004"/>
                  <a:pt x="394274" y="591409"/>
                </a:cubicBezTo>
                <a:cubicBezTo>
                  <a:pt x="399540" y="529582"/>
                  <a:pt x="336951" y="491532"/>
                  <a:pt x="295706" y="492841"/>
                </a:cubicBezTo>
                <a:cubicBezTo>
                  <a:pt x="243197" y="498788"/>
                  <a:pt x="199501" y="536017"/>
                  <a:pt x="197138" y="591409"/>
                </a:cubicBezTo>
                <a:cubicBezTo>
                  <a:pt x="209584" y="654715"/>
                  <a:pt x="195551" y="718967"/>
                  <a:pt x="197137" y="788546"/>
                </a:cubicBezTo>
                <a:close/>
                <a:moveTo>
                  <a:pt x="2957048" y="394273"/>
                </a:moveTo>
                <a:cubicBezTo>
                  <a:pt x="3083415" y="374236"/>
                  <a:pt x="3161487" y="298616"/>
                  <a:pt x="3154185" y="197136"/>
                </a:cubicBezTo>
                <a:cubicBezTo>
                  <a:pt x="3148963" y="101808"/>
                  <a:pt x="3067550" y="-10886"/>
                  <a:pt x="2957048" y="-1"/>
                </a:cubicBezTo>
                <a:cubicBezTo>
                  <a:pt x="2825577" y="7112"/>
                  <a:pt x="2741042" y="74607"/>
                  <a:pt x="2759911" y="197136"/>
                </a:cubicBezTo>
                <a:cubicBezTo>
                  <a:pt x="2761539" y="254852"/>
                  <a:pt x="2803221" y="304549"/>
                  <a:pt x="2858479" y="295704"/>
                </a:cubicBezTo>
                <a:cubicBezTo>
                  <a:pt x="2904746" y="290300"/>
                  <a:pt x="2957782" y="254991"/>
                  <a:pt x="2957047" y="197136"/>
                </a:cubicBezTo>
                <a:cubicBezTo>
                  <a:pt x="2955214" y="263510"/>
                  <a:pt x="2957990" y="330627"/>
                  <a:pt x="2957048" y="394273"/>
                </a:cubicBezTo>
                <a:close/>
              </a:path>
              <a:path w="3154185" h="4494081" fill="none" extrusionOk="0">
                <a:moveTo>
                  <a:pt x="0" y="591410"/>
                </a:moveTo>
                <a:cubicBezTo>
                  <a:pt x="-11056" y="506050"/>
                  <a:pt x="99108" y="384325"/>
                  <a:pt x="197137" y="394273"/>
                </a:cubicBezTo>
                <a:cubicBezTo>
                  <a:pt x="384315" y="410563"/>
                  <a:pt x="545920" y="378422"/>
                  <a:pt x="863459" y="394273"/>
                </a:cubicBezTo>
                <a:cubicBezTo>
                  <a:pt x="1180998" y="410124"/>
                  <a:pt x="1272749" y="400224"/>
                  <a:pt x="1529780" y="394273"/>
                </a:cubicBezTo>
                <a:cubicBezTo>
                  <a:pt x="1786811" y="388322"/>
                  <a:pt x="1835869" y="365354"/>
                  <a:pt x="2119218" y="394273"/>
                </a:cubicBezTo>
                <a:cubicBezTo>
                  <a:pt x="2402567" y="423192"/>
                  <a:pt x="2496469" y="368239"/>
                  <a:pt x="2759912" y="394273"/>
                </a:cubicBezTo>
                <a:cubicBezTo>
                  <a:pt x="2759375" y="334895"/>
                  <a:pt x="2763020" y="288754"/>
                  <a:pt x="2759912" y="197137"/>
                </a:cubicBezTo>
                <a:cubicBezTo>
                  <a:pt x="2751866" y="83639"/>
                  <a:pt x="2837281" y="-16623"/>
                  <a:pt x="2957049" y="0"/>
                </a:cubicBezTo>
                <a:cubicBezTo>
                  <a:pt x="3061655" y="20230"/>
                  <a:pt x="3148004" y="83426"/>
                  <a:pt x="3154186" y="197137"/>
                </a:cubicBezTo>
                <a:cubicBezTo>
                  <a:pt x="3044751" y="1485590"/>
                  <a:pt x="3011576" y="2730502"/>
                  <a:pt x="3154185" y="3902671"/>
                </a:cubicBezTo>
                <a:cubicBezTo>
                  <a:pt x="3156840" y="4000285"/>
                  <a:pt x="3079307" y="4107743"/>
                  <a:pt x="2957048" y="4099808"/>
                </a:cubicBezTo>
                <a:cubicBezTo>
                  <a:pt x="2796765" y="4108157"/>
                  <a:pt x="2532655" y="4076587"/>
                  <a:pt x="2367610" y="4099808"/>
                </a:cubicBezTo>
                <a:cubicBezTo>
                  <a:pt x="2202565" y="4123029"/>
                  <a:pt x="2029068" y="4112978"/>
                  <a:pt x="1803799" y="4099808"/>
                </a:cubicBezTo>
                <a:cubicBezTo>
                  <a:pt x="1578530" y="4086638"/>
                  <a:pt x="1465022" y="4082565"/>
                  <a:pt x="1188733" y="4099808"/>
                </a:cubicBezTo>
                <a:cubicBezTo>
                  <a:pt x="912444" y="4117051"/>
                  <a:pt x="675381" y="4097520"/>
                  <a:pt x="394273" y="4099808"/>
                </a:cubicBezTo>
                <a:cubicBezTo>
                  <a:pt x="400856" y="4143993"/>
                  <a:pt x="394068" y="4212487"/>
                  <a:pt x="394273" y="4296944"/>
                </a:cubicBezTo>
                <a:cubicBezTo>
                  <a:pt x="399064" y="4414574"/>
                  <a:pt x="303449" y="4489380"/>
                  <a:pt x="197136" y="4494081"/>
                </a:cubicBezTo>
                <a:cubicBezTo>
                  <a:pt x="87234" y="4481535"/>
                  <a:pt x="-20337" y="4413882"/>
                  <a:pt x="-1" y="4296944"/>
                </a:cubicBezTo>
                <a:cubicBezTo>
                  <a:pt x="82776" y="3022750"/>
                  <a:pt x="-37239" y="1791965"/>
                  <a:pt x="0" y="591410"/>
                </a:cubicBezTo>
                <a:close/>
                <a:moveTo>
                  <a:pt x="2759912" y="394273"/>
                </a:moveTo>
                <a:cubicBezTo>
                  <a:pt x="2802314" y="388080"/>
                  <a:pt x="2874246" y="403428"/>
                  <a:pt x="2957048" y="394273"/>
                </a:cubicBezTo>
                <a:cubicBezTo>
                  <a:pt x="3051557" y="407836"/>
                  <a:pt x="3155732" y="288316"/>
                  <a:pt x="3154185" y="197136"/>
                </a:cubicBezTo>
                <a:moveTo>
                  <a:pt x="2957048" y="394273"/>
                </a:moveTo>
                <a:cubicBezTo>
                  <a:pt x="2965452" y="337975"/>
                  <a:pt x="2950308" y="250640"/>
                  <a:pt x="2957048" y="197137"/>
                </a:cubicBezTo>
                <a:cubicBezTo>
                  <a:pt x="2966921" y="255172"/>
                  <a:pt x="2907146" y="300823"/>
                  <a:pt x="2858480" y="295705"/>
                </a:cubicBezTo>
                <a:cubicBezTo>
                  <a:pt x="2802637" y="285879"/>
                  <a:pt x="2760441" y="254496"/>
                  <a:pt x="2759912" y="197137"/>
                </a:cubicBezTo>
                <a:moveTo>
                  <a:pt x="197137" y="788546"/>
                </a:moveTo>
                <a:cubicBezTo>
                  <a:pt x="205452" y="695696"/>
                  <a:pt x="204373" y="647562"/>
                  <a:pt x="197137" y="591410"/>
                </a:cubicBezTo>
                <a:cubicBezTo>
                  <a:pt x="196330" y="527655"/>
                  <a:pt x="244139" y="499710"/>
                  <a:pt x="295705" y="492842"/>
                </a:cubicBezTo>
                <a:cubicBezTo>
                  <a:pt x="347683" y="498387"/>
                  <a:pt x="402071" y="536608"/>
                  <a:pt x="394273" y="591410"/>
                </a:cubicBezTo>
                <a:cubicBezTo>
                  <a:pt x="378487" y="695008"/>
                  <a:pt x="295777" y="792966"/>
                  <a:pt x="197136" y="788547"/>
                </a:cubicBezTo>
                <a:cubicBezTo>
                  <a:pt x="68996" y="771630"/>
                  <a:pt x="-2528" y="707939"/>
                  <a:pt x="-1" y="591410"/>
                </a:cubicBezTo>
                <a:moveTo>
                  <a:pt x="394273" y="591410"/>
                </a:moveTo>
                <a:cubicBezTo>
                  <a:pt x="395573" y="831781"/>
                  <a:pt x="372306" y="992522"/>
                  <a:pt x="394273" y="1176143"/>
                </a:cubicBezTo>
                <a:cubicBezTo>
                  <a:pt x="416240" y="1359764"/>
                  <a:pt x="376519" y="1573299"/>
                  <a:pt x="394273" y="1795960"/>
                </a:cubicBezTo>
                <a:cubicBezTo>
                  <a:pt x="412027" y="2018621"/>
                  <a:pt x="390442" y="2168218"/>
                  <a:pt x="394273" y="2450861"/>
                </a:cubicBezTo>
                <a:cubicBezTo>
                  <a:pt x="398104" y="2733504"/>
                  <a:pt x="407496" y="2799140"/>
                  <a:pt x="394273" y="3070678"/>
                </a:cubicBezTo>
                <a:cubicBezTo>
                  <a:pt x="381050" y="3342216"/>
                  <a:pt x="375186" y="3657694"/>
                  <a:pt x="394273" y="4099808"/>
                </a:cubicBezTo>
              </a:path>
              <a:path w="3154185" h="4494081" fill="none" stroke="0" extrusionOk="0">
                <a:moveTo>
                  <a:pt x="0" y="591410"/>
                </a:moveTo>
                <a:cubicBezTo>
                  <a:pt x="21518" y="486916"/>
                  <a:pt x="89701" y="412632"/>
                  <a:pt x="197137" y="394273"/>
                </a:cubicBezTo>
                <a:cubicBezTo>
                  <a:pt x="416749" y="367493"/>
                  <a:pt x="605738" y="393217"/>
                  <a:pt x="760948" y="394273"/>
                </a:cubicBezTo>
                <a:cubicBezTo>
                  <a:pt x="916158" y="395329"/>
                  <a:pt x="1102891" y="377952"/>
                  <a:pt x="1376013" y="394273"/>
                </a:cubicBezTo>
                <a:cubicBezTo>
                  <a:pt x="1649135" y="410594"/>
                  <a:pt x="1706261" y="376384"/>
                  <a:pt x="2016707" y="394273"/>
                </a:cubicBezTo>
                <a:cubicBezTo>
                  <a:pt x="2327153" y="412162"/>
                  <a:pt x="2604550" y="398832"/>
                  <a:pt x="2759912" y="394273"/>
                </a:cubicBezTo>
                <a:cubicBezTo>
                  <a:pt x="2757874" y="316413"/>
                  <a:pt x="2765049" y="274793"/>
                  <a:pt x="2759912" y="197137"/>
                </a:cubicBezTo>
                <a:cubicBezTo>
                  <a:pt x="2762187" y="92413"/>
                  <a:pt x="2860161" y="-10398"/>
                  <a:pt x="2957049" y="0"/>
                </a:cubicBezTo>
                <a:cubicBezTo>
                  <a:pt x="3075776" y="-20528"/>
                  <a:pt x="3166341" y="88669"/>
                  <a:pt x="3154186" y="197137"/>
                </a:cubicBezTo>
                <a:cubicBezTo>
                  <a:pt x="3196112" y="1569927"/>
                  <a:pt x="3261355" y="2583300"/>
                  <a:pt x="3154185" y="3902671"/>
                </a:cubicBezTo>
                <a:cubicBezTo>
                  <a:pt x="3161563" y="4010872"/>
                  <a:pt x="3067860" y="4081097"/>
                  <a:pt x="2957048" y="4099808"/>
                </a:cubicBezTo>
                <a:cubicBezTo>
                  <a:pt x="2700465" y="4124917"/>
                  <a:pt x="2594679" y="4096304"/>
                  <a:pt x="2393238" y="4099808"/>
                </a:cubicBezTo>
                <a:cubicBezTo>
                  <a:pt x="2191797" y="4103313"/>
                  <a:pt x="1972503" y="4084141"/>
                  <a:pt x="1701288" y="4099808"/>
                </a:cubicBezTo>
                <a:cubicBezTo>
                  <a:pt x="1430073" y="4115476"/>
                  <a:pt x="1381683" y="4127907"/>
                  <a:pt x="1111850" y="4099808"/>
                </a:cubicBezTo>
                <a:cubicBezTo>
                  <a:pt x="842017" y="4071709"/>
                  <a:pt x="690807" y="4117253"/>
                  <a:pt x="394273" y="4099808"/>
                </a:cubicBezTo>
                <a:cubicBezTo>
                  <a:pt x="388177" y="4160084"/>
                  <a:pt x="399235" y="4220613"/>
                  <a:pt x="394273" y="4296944"/>
                </a:cubicBezTo>
                <a:cubicBezTo>
                  <a:pt x="398132" y="4429654"/>
                  <a:pt x="316793" y="4486601"/>
                  <a:pt x="197136" y="4494081"/>
                </a:cubicBezTo>
                <a:cubicBezTo>
                  <a:pt x="72768" y="4475819"/>
                  <a:pt x="13385" y="4390314"/>
                  <a:pt x="-1" y="4296944"/>
                </a:cubicBezTo>
                <a:cubicBezTo>
                  <a:pt x="-261575" y="3000363"/>
                  <a:pt x="6192" y="1859062"/>
                  <a:pt x="0" y="591410"/>
                </a:cubicBezTo>
                <a:close/>
                <a:moveTo>
                  <a:pt x="2759912" y="394273"/>
                </a:moveTo>
                <a:cubicBezTo>
                  <a:pt x="2800657" y="393310"/>
                  <a:pt x="2894406" y="402396"/>
                  <a:pt x="2957048" y="394273"/>
                </a:cubicBezTo>
                <a:cubicBezTo>
                  <a:pt x="3067023" y="410330"/>
                  <a:pt x="3133454" y="304252"/>
                  <a:pt x="3154185" y="197136"/>
                </a:cubicBezTo>
                <a:moveTo>
                  <a:pt x="2957048" y="394273"/>
                </a:moveTo>
                <a:cubicBezTo>
                  <a:pt x="2958832" y="297390"/>
                  <a:pt x="2960485" y="257142"/>
                  <a:pt x="2957048" y="197137"/>
                </a:cubicBezTo>
                <a:cubicBezTo>
                  <a:pt x="2968979" y="256605"/>
                  <a:pt x="2908920" y="292952"/>
                  <a:pt x="2858480" y="295705"/>
                </a:cubicBezTo>
                <a:cubicBezTo>
                  <a:pt x="2814492" y="297956"/>
                  <a:pt x="2746611" y="251771"/>
                  <a:pt x="2759912" y="197137"/>
                </a:cubicBezTo>
                <a:moveTo>
                  <a:pt x="197137" y="788546"/>
                </a:moveTo>
                <a:cubicBezTo>
                  <a:pt x="201885" y="716579"/>
                  <a:pt x="194428" y="652650"/>
                  <a:pt x="197137" y="591410"/>
                </a:cubicBezTo>
                <a:cubicBezTo>
                  <a:pt x="192421" y="526457"/>
                  <a:pt x="244053" y="484630"/>
                  <a:pt x="295705" y="492842"/>
                </a:cubicBezTo>
                <a:cubicBezTo>
                  <a:pt x="356432" y="497786"/>
                  <a:pt x="397425" y="538170"/>
                  <a:pt x="394273" y="591410"/>
                </a:cubicBezTo>
                <a:cubicBezTo>
                  <a:pt x="392992" y="697547"/>
                  <a:pt x="326501" y="777653"/>
                  <a:pt x="197136" y="788547"/>
                </a:cubicBezTo>
                <a:cubicBezTo>
                  <a:pt x="87255" y="791209"/>
                  <a:pt x="8367" y="676862"/>
                  <a:pt x="-1" y="591410"/>
                </a:cubicBezTo>
                <a:moveTo>
                  <a:pt x="394273" y="591410"/>
                </a:moveTo>
                <a:cubicBezTo>
                  <a:pt x="381821" y="853256"/>
                  <a:pt x="377908" y="881552"/>
                  <a:pt x="394273" y="1141059"/>
                </a:cubicBezTo>
                <a:cubicBezTo>
                  <a:pt x="410638" y="1400566"/>
                  <a:pt x="391923" y="1503426"/>
                  <a:pt x="394273" y="1655624"/>
                </a:cubicBezTo>
                <a:cubicBezTo>
                  <a:pt x="396623" y="1807822"/>
                  <a:pt x="400988" y="2064952"/>
                  <a:pt x="394273" y="2240357"/>
                </a:cubicBezTo>
                <a:cubicBezTo>
                  <a:pt x="387558" y="2415762"/>
                  <a:pt x="388874" y="2573821"/>
                  <a:pt x="394273" y="2754922"/>
                </a:cubicBezTo>
                <a:cubicBezTo>
                  <a:pt x="399672" y="2936024"/>
                  <a:pt x="368138" y="3167126"/>
                  <a:pt x="394273" y="3304571"/>
                </a:cubicBezTo>
                <a:cubicBezTo>
                  <a:pt x="420408" y="3442016"/>
                  <a:pt x="420445" y="3920895"/>
                  <a:pt x="394273" y="409980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</a:rPr>
              <a:t>Prva hrvatska štedionica </a:t>
            </a:r>
            <a:r>
              <a:rPr lang="pl-PL" sz="2800" b="1" dirty="0">
                <a:solidFill>
                  <a:schemeClr val="tx1"/>
                </a:solidFill>
              </a:rPr>
              <a:t>o</a:t>
            </a:r>
            <a:r>
              <a:rPr lang="pl-PL" sz="2800" b="1" i="0" dirty="0">
                <a:solidFill>
                  <a:schemeClr val="tx1"/>
                </a:solidFill>
              </a:rPr>
              <a:t>snovana je </a:t>
            </a:r>
            <a:endParaRPr lang="pl-PL" sz="2800" b="1" i="0" dirty="0" smtClean="0">
              <a:solidFill>
                <a:schemeClr val="tx1"/>
              </a:solidFill>
            </a:endParaRPr>
          </a:p>
          <a:p>
            <a:pPr algn="ctr"/>
            <a:r>
              <a:rPr lang="pl-PL" sz="2800" b="1" i="0" dirty="0" smtClean="0">
                <a:solidFill>
                  <a:schemeClr val="tx1"/>
                </a:solidFill>
              </a:rPr>
              <a:t>1846</a:t>
            </a:r>
            <a:r>
              <a:rPr lang="pl-PL" sz="2800" b="1" i="0" dirty="0">
                <a:solidFill>
                  <a:schemeClr val="tx1"/>
                </a:solidFill>
              </a:rPr>
              <a:t>. godine </a:t>
            </a:r>
            <a:endParaRPr lang="pl-PL" sz="2800" b="1" i="0" dirty="0" smtClean="0">
              <a:solidFill>
                <a:schemeClr val="tx1"/>
              </a:solidFill>
            </a:endParaRPr>
          </a:p>
          <a:p>
            <a:pPr algn="ctr"/>
            <a:r>
              <a:rPr lang="pl-PL" sz="2800" b="1" i="0" dirty="0" smtClean="0">
                <a:solidFill>
                  <a:schemeClr val="tx1"/>
                </a:solidFill>
              </a:rPr>
              <a:t> te </a:t>
            </a:r>
            <a:r>
              <a:rPr lang="pl-PL" sz="2800" b="1" i="0" dirty="0">
                <a:solidFill>
                  <a:schemeClr val="tx1"/>
                </a:solidFill>
              </a:rPr>
              <a:t>je bila najjači </a:t>
            </a:r>
            <a:r>
              <a:rPr lang="pl-PL" sz="2800" b="1" i="0" dirty="0" smtClean="0">
                <a:solidFill>
                  <a:schemeClr val="tx1"/>
                </a:solidFill>
              </a:rPr>
              <a:t>    bankarski </a:t>
            </a:r>
            <a:r>
              <a:rPr lang="pl-PL" sz="2800" b="1" i="0" dirty="0">
                <a:solidFill>
                  <a:schemeClr val="tx1"/>
                </a:solidFill>
              </a:rPr>
              <a:t>zavod </a:t>
            </a:r>
            <a:endParaRPr lang="pl-PL" sz="2800" b="1" i="0" dirty="0" smtClean="0">
              <a:solidFill>
                <a:schemeClr val="tx1"/>
              </a:solidFill>
            </a:endParaRPr>
          </a:p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 </a:t>
            </a:r>
            <a:r>
              <a:rPr lang="pl-PL" sz="2800" b="1" dirty="0" smtClean="0">
                <a:solidFill>
                  <a:schemeClr val="tx1"/>
                </a:solidFill>
              </a:rPr>
              <a:t> </a:t>
            </a:r>
            <a:r>
              <a:rPr lang="pl-PL" sz="2800" b="1" i="0" dirty="0" smtClean="0">
                <a:solidFill>
                  <a:schemeClr val="tx1"/>
                </a:solidFill>
              </a:rPr>
              <a:t>u </a:t>
            </a:r>
            <a:r>
              <a:rPr lang="pl-PL" sz="2800" b="1" i="0" dirty="0">
                <a:solidFill>
                  <a:schemeClr val="tx1"/>
                </a:solidFill>
              </a:rPr>
              <a:t>Kraljevini SHS.</a:t>
            </a:r>
            <a:endParaRPr lang="hr-HR" sz="2800" b="1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55565105"/>
              </p:ext>
            </p:extLst>
          </p:nvPr>
        </p:nvGraphicFramePr>
        <p:xfrm>
          <a:off x="273375" y="2191829"/>
          <a:ext cx="9172283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/>
              <a:t>Gospodarska politika</a:t>
            </a:r>
            <a:endParaRPr lang="hr-HR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EE24DEF1-DDCA-4CA0-8CD3-EE488A5B4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020" y="4663864"/>
            <a:ext cx="1550980" cy="219413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1D27A5D6-A1A4-440A-98ED-6FBBEA50C6E2}"/>
              </a:ext>
            </a:extLst>
          </p:cNvPr>
          <p:cNvSpPr/>
          <p:nvPr/>
        </p:nvSpPr>
        <p:spPr>
          <a:xfrm>
            <a:off x="9174822" y="1225484"/>
            <a:ext cx="3017178" cy="3706126"/>
          </a:xfrm>
          <a:custGeom>
            <a:avLst/>
            <a:gdLst>
              <a:gd name="connsiteX0" fmla="*/ 1684279 w 3017178"/>
              <a:gd name="connsiteY0" fmla="*/ 3991275 h 3706126"/>
              <a:gd name="connsiteX1" fmla="*/ 1370899 w 3017178"/>
              <a:gd name="connsiteY1" fmla="*/ 3698392 h 3706126"/>
              <a:gd name="connsiteX2" fmla="*/ 9 w 3017178"/>
              <a:gd name="connsiteY2" fmla="*/ 1859493 h 3706126"/>
              <a:gd name="connsiteX3" fmla="*/ 1355228 w 3017178"/>
              <a:gd name="connsiteY3" fmla="*/ 9601 h 3706126"/>
              <a:gd name="connsiteX4" fmla="*/ 3004042 w 3017178"/>
              <a:gd name="connsiteY4" fmla="*/ 1609058 h 3706126"/>
              <a:gd name="connsiteX5" fmla="*/ 1943694 w 3017178"/>
              <a:gd name="connsiteY5" fmla="*/ 3627380 h 3706126"/>
              <a:gd name="connsiteX6" fmla="*/ 1684279 w 3017178"/>
              <a:gd name="connsiteY6" fmla="*/ 3991275 h 370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7178" h="3706126" fill="none" extrusionOk="0">
                <a:moveTo>
                  <a:pt x="1684279" y="3991275"/>
                </a:moveTo>
                <a:cubicBezTo>
                  <a:pt x="1588995" y="3907349"/>
                  <a:pt x="1487074" y="3822231"/>
                  <a:pt x="1370899" y="3698392"/>
                </a:cubicBezTo>
                <a:cubicBezTo>
                  <a:pt x="744250" y="3797074"/>
                  <a:pt x="808" y="2671574"/>
                  <a:pt x="9" y="1859493"/>
                </a:cubicBezTo>
                <a:cubicBezTo>
                  <a:pt x="-117187" y="750240"/>
                  <a:pt x="636973" y="98493"/>
                  <a:pt x="1355228" y="9601"/>
                </a:cubicBezTo>
                <a:cubicBezTo>
                  <a:pt x="2132805" y="-121184"/>
                  <a:pt x="2884936" y="694032"/>
                  <a:pt x="3004042" y="1609058"/>
                </a:cubicBezTo>
                <a:cubicBezTo>
                  <a:pt x="2994220" y="2516649"/>
                  <a:pt x="2694365" y="3289334"/>
                  <a:pt x="1943694" y="3627380"/>
                </a:cubicBezTo>
                <a:cubicBezTo>
                  <a:pt x="1819781" y="3811204"/>
                  <a:pt x="1780654" y="3856032"/>
                  <a:pt x="1684279" y="3991275"/>
                </a:cubicBezTo>
                <a:close/>
              </a:path>
              <a:path w="3017178" h="3706126" stroke="0" extrusionOk="0">
                <a:moveTo>
                  <a:pt x="1684279" y="3991275"/>
                </a:moveTo>
                <a:cubicBezTo>
                  <a:pt x="1555178" y="3896052"/>
                  <a:pt x="1425547" y="3775408"/>
                  <a:pt x="1370899" y="3698392"/>
                </a:cubicBezTo>
                <a:cubicBezTo>
                  <a:pt x="520415" y="3524343"/>
                  <a:pt x="-112698" y="2703688"/>
                  <a:pt x="9" y="1859493"/>
                </a:cubicBezTo>
                <a:cubicBezTo>
                  <a:pt x="11429" y="968389"/>
                  <a:pt x="564138" y="-69672"/>
                  <a:pt x="1355228" y="9601"/>
                </a:cubicBezTo>
                <a:cubicBezTo>
                  <a:pt x="2049313" y="-91554"/>
                  <a:pt x="2943262" y="858965"/>
                  <a:pt x="3004042" y="1609058"/>
                </a:cubicBezTo>
                <a:cubicBezTo>
                  <a:pt x="3093296" y="2658129"/>
                  <a:pt x="2604869" y="3382824"/>
                  <a:pt x="1943694" y="3627380"/>
                </a:cubicBezTo>
                <a:cubicBezTo>
                  <a:pt x="1823781" y="3785054"/>
                  <a:pt x="1737753" y="3916487"/>
                  <a:pt x="1684279" y="3991275"/>
                </a:cubicBezTo>
                <a:close/>
              </a:path>
            </a:pathLst>
          </a:custGeom>
          <a:blipFill>
            <a:blip r:embed="rId8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823"/>
                      <a:gd name="adj2" fmla="val 576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Prisjeti se, koje je grad Kraljevina SHS izgubila </a:t>
            </a:r>
            <a:r>
              <a:rPr lang="hr-HR" sz="2800" b="1" i="0" dirty="0" err="1">
                <a:solidFill>
                  <a:schemeClr val="tx1"/>
                </a:solidFill>
                <a:effectLst/>
              </a:rPr>
              <a:t>Rapallskim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 ugovorom?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464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753</Words>
  <Application>Microsoft Office PowerPoint</Application>
  <PresentationFormat>Custom</PresentationFormat>
  <Paragraphs>143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Elephant</vt:lpstr>
      <vt:lpstr>Calibri</vt:lpstr>
      <vt:lpstr>Times New Roman</vt:lpstr>
      <vt:lpstr>Calibri Light</vt:lpstr>
      <vt:lpstr>Verdana</vt:lpstr>
      <vt:lpstr>Office Theme</vt:lpstr>
      <vt:lpstr>Gospodarski razvoj Hrvatske u klopu prve Jugoslavije</vt:lpstr>
      <vt:lpstr>Slide 2</vt:lpstr>
      <vt:lpstr>Slide 3</vt:lpstr>
      <vt:lpstr>Slide 4</vt:lpstr>
      <vt:lpstr>Slide 5</vt:lpstr>
      <vt:lpstr>Gospodarska politika</vt:lpstr>
      <vt:lpstr>Gospodarska politika</vt:lpstr>
      <vt:lpstr>Slide 8</vt:lpstr>
      <vt:lpstr>Gospodarska politika</vt:lpstr>
      <vt:lpstr>Stanje na selu</vt:lpstr>
      <vt:lpstr>Stanje na selu</vt:lpstr>
      <vt:lpstr>Stanje na selu</vt:lpstr>
      <vt:lpstr>Slide 13</vt:lpstr>
      <vt:lpstr>Industrija i uslužne djelatnosti</vt:lpstr>
      <vt:lpstr>Slide 15</vt:lpstr>
      <vt:lpstr>Industrija i uslužne djelatnosti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32</cp:revision>
  <dcterms:created xsi:type="dcterms:W3CDTF">2021-01-04T08:54:24Z</dcterms:created>
  <dcterms:modified xsi:type="dcterms:W3CDTF">2021-05-13T11:27:10Z</dcterms:modified>
</cp:coreProperties>
</file>